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Anton"/>
      <p:regular r:id="rId40"/>
    </p:embeddedFont>
    <p:embeddedFont>
      <p:font typeface="Anaheim"/>
      <p:regular r:id="rId41"/>
    </p:embeddedFont>
    <p:embeddedFont>
      <p:font typeface="Albert Sans"/>
      <p:regular r:id="rId42"/>
      <p:bold r:id="rId43"/>
      <p:italic r:id="rId44"/>
      <p:boldItalic r:id="rId45"/>
    </p:embeddedFont>
    <p:embeddedFont>
      <p:font typeface="PT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nton-regular.fntdata"/><Relationship Id="rId42" Type="http://schemas.openxmlformats.org/officeDocument/2006/relationships/font" Target="fonts/AlbertSans-regular.fntdata"/><Relationship Id="rId41" Type="http://schemas.openxmlformats.org/officeDocument/2006/relationships/font" Target="fonts/Anaheim-regular.fntdata"/><Relationship Id="rId44" Type="http://schemas.openxmlformats.org/officeDocument/2006/relationships/font" Target="fonts/AlbertSans-italic.fntdata"/><Relationship Id="rId43" Type="http://schemas.openxmlformats.org/officeDocument/2006/relationships/font" Target="fonts/AlbertSans-bold.fntdata"/><Relationship Id="rId46" Type="http://schemas.openxmlformats.org/officeDocument/2006/relationships/font" Target="fonts/PTSans-regular.fntdata"/><Relationship Id="rId45" Type="http://schemas.openxmlformats.org/officeDocument/2006/relationships/font" Target="fonts/Alber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vodata.com/learn/sports-data-analytic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cobstirtonmd.com/wp-content/uploads/2019/07/The-FIFA-11-Soccer-Injury-Prevention-Program.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omprehensive-guide-to-convolutional-neural-networks-the-eli5-way-3bd2b1164a53" TargetMode="External"/><Relationship Id="rId3" Type="http://schemas.openxmlformats.org/officeDocument/2006/relationships/hyperlink" Target="https://hevodata.com/learn/sports-data-analytic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vodata.com/learn/sports-data-analytic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sap.com/2020/07/fc-bayern-munich-fan-experience-solu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vodata.com/learn/sports-data-analytic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vodata.com/learn/sports-data-analyti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sun.com/sport/7706220/tuchel-bayern-boss-nagelsmann-sacked/" TargetMode="External"/><Relationship Id="rId3" Type="http://schemas.openxmlformats.org/officeDocument/2006/relationships/hyperlink" Target="https://weaintgotnohistory.sbnation.com/2022/10/20/23414120/kepa-arrizabalaga-reaches-chelsea-clean-sheet-milestone-in-frustrating-draw" TargetMode="External"/><Relationship Id="rId4" Type="http://schemas.openxmlformats.org/officeDocument/2006/relationships/hyperlink" Target="https://www.datacamp.com/blog/sports-analytics-how-different-sports-use-data-analysi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8511323d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8511323d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82ea16e0c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82ea16e0c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DS is supporting human-based scouting processes with technology and data-based processes - coming up with more reasonable and more accurate results.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200" u="sng">
                <a:solidFill>
                  <a:schemeClr val="dk1"/>
                </a:solidFill>
                <a:latin typeface="Calibri"/>
                <a:ea typeface="Calibri"/>
                <a:cs typeface="Calibri"/>
                <a:sym typeface="Calibri"/>
              </a:rPr>
              <a:t>Performance Analytics on an individual player level can serve as a foundation of salary optimization</a:t>
            </a:r>
            <a:endParaRPr b="1" sz="1200" u="sng">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u="sng">
                <a:solidFill>
                  <a:schemeClr val="dk1"/>
                </a:solidFill>
                <a:latin typeface="Calibri"/>
                <a:ea typeface="Calibri"/>
                <a:cs typeface="Calibri"/>
                <a:sym typeface="Calibri"/>
              </a:rPr>
              <a:t>quantification of the relative importance of different players to a team’s success</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82ea16e0ce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82ea16e0ce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image above is a Heat Map of Arsenal’s 2020/21 season. Using Analytical Data and Visualization techniques, </a:t>
            </a:r>
            <a:r>
              <a:rPr b="1" lang="en"/>
              <a:t>it’s easy to see that Arsenal likes to play out from the back, passing the ball out to their defenders and eventually into the midfield. </a:t>
            </a:r>
            <a:endParaRPr b="1"/>
          </a:p>
          <a:p>
            <a:pPr indent="0" lvl="0" marL="0" rtl="0" algn="l">
              <a:spcBef>
                <a:spcPts val="0"/>
              </a:spcBef>
              <a:spcAft>
                <a:spcPts val="0"/>
              </a:spcAft>
              <a:buClr>
                <a:schemeClr val="dk1"/>
              </a:buClr>
              <a:buSzPts val="1100"/>
              <a:buFont typeface="Arial"/>
              <a:buNone/>
            </a:pPr>
            <a:r>
              <a:rPr lang="en"/>
              <a:t>They </a:t>
            </a:r>
            <a:r>
              <a:rPr b="1" lang="en"/>
              <a:t>also rely quite a bit on their wingers, running the ball wide instead of preferring to take it through the center</a:t>
            </a:r>
            <a:r>
              <a:rPr lang="en"/>
              <a:t>. When evaluating the opposition, the use of such Analytical Data becomes incredibly important. This data puts teams in a position to predict how the opposition might set themselves up for the match and how they prepare for different in-game situations.</a:t>
            </a:r>
            <a:endParaRPr/>
          </a:p>
          <a:p>
            <a:pPr indent="0" lvl="0" marL="0" rtl="0" algn="l">
              <a:spcBef>
                <a:spcPts val="0"/>
              </a:spcBef>
              <a:spcAft>
                <a:spcPts val="0"/>
              </a:spcAft>
              <a:buClr>
                <a:schemeClr val="dk1"/>
              </a:buClr>
              <a:buSzPts val="1100"/>
              <a:buFont typeface="Arial"/>
              <a:buNone/>
            </a:pPr>
            <a:r>
              <a:rPr lang="en"/>
              <a:t>Through the use of trusted insights and data collected across the course of the season, teams can better gauge their competition and tailor their strategy to neutralize their opponents. Data Science is now playing a significant role in helping teams increase their win ratio.  </a:t>
            </a:r>
            <a:endParaRPr/>
          </a:p>
          <a:p>
            <a:pPr indent="0" lvl="0" marL="0" rtl="0" algn="l">
              <a:spcBef>
                <a:spcPts val="0"/>
              </a:spcBef>
              <a:spcAft>
                <a:spcPts val="0"/>
              </a:spcAft>
              <a:buNone/>
            </a:pPr>
            <a:r>
              <a:rPr lang="en" u="sng">
                <a:solidFill>
                  <a:schemeClr val="hlink"/>
                </a:solidFill>
                <a:hlinkClick r:id="rId2"/>
              </a:rPr>
              <a:t>https://hevodata.com/learn/sports-data-analytics/</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82ae2fa370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82ae2fa370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goal is to overcome the extremely high costs of player injuries.</a:t>
            </a:r>
            <a:endParaRPr/>
          </a:p>
          <a:p>
            <a:pPr indent="-298450" lvl="1" marL="914400" rtl="0" algn="l">
              <a:spcBef>
                <a:spcPts val="0"/>
              </a:spcBef>
              <a:spcAft>
                <a:spcPts val="0"/>
              </a:spcAft>
              <a:buSzPts val="1100"/>
              <a:buChar char="○"/>
            </a:pPr>
            <a:r>
              <a:rPr lang="en"/>
              <a:t>Salary is paid, even when player is injured</a:t>
            </a:r>
            <a:endParaRPr/>
          </a:p>
          <a:p>
            <a:pPr indent="-298450" lvl="1" marL="914400" rtl="0" algn="l">
              <a:spcBef>
                <a:spcPts val="0"/>
              </a:spcBef>
              <a:spcAft>
                <a:spcPts val="0"/>
              </a:spcAft>
              <a:buSzPts val="1100"/>
              <a:buChar char="○"/>
            </a:pPr>
            <a:r>
              <a:rPr lang="en"/>
              <a:t>Team performance decreases</a:t>
            </a:r>
            <a:endParaRPr/>
          </a:p>
          <a:p>
            <a:pPr indent="-298450" lvl="1" marL="914400" rtl="0" algn="l">
              <a:spcBef>
                <a:spcPts val="0"/>
              </a:spcBef>
              <a:spcAft>
                <a:spcPts val="0"/>
              </a:spcAft>
              <a:buSzPts val="1100"/>
              <a:buChar char="○"/>
            </a:pPr>
            <a:r>
              <a:rPr lang="en"/>
              <a:t>Injury risk reduction and faster recovery process</a:t>
            </a:r>
            <a:endParaRPr/>
          </a:p>
          <a:p>
            <a:pPr indent="-298450" lvl="0" marL="457200" rtl="0" algn="l">
              <a:spcBef>
                <a:spcPts val="0"/>
              </a:spcBef>
              <a:spcAft>
                <a:spcPts val="0"/>
              </a:spcAft>
              <a:buSzPts val="1100"/>
              <a:buChar char="●"/>
            </a:pPr>
            <a:r>
              <a:rPr lang="en"/>
              <a:t>Descriptive factors, such as heart rate and blood pressure allow to measure the physical condition of athletes can be drawn and stress levels can be derived</a:t>
            </a:r>
            <a:endParaRPr/>
          </a:p>
          <a:p>
            <a:pPr indent="-298450" lvl="0" marL="457200" rtl="0" algn="l">
              <a:spcBef>
                <a:spcPts val="0"/>
              </a:spcBef>
              <a:spcAft>
                <a:spcPts val="0"/>
              </a:spcAft>
              <a:buSzPts val="1100"/>
              <a:buChar char="●"/>
            </a:pPr>
            <a:r>
              <a:rPr lang="en"/>
              <a:t>Descriptive analytics on player activity with the goal of analyzing the physical status and the effect of different trainings and game sessions</a:t>
            </a:r>
            <a:endParaRPr/>
          </a:p>
          <a:p>
            <a:pPr indent="-298450" lvl="0" marL="457200" rtl="0" algn="l">
              <a:spcBef>
                <a:spcPts val="0"/>
              </a:spcBef>
              <a:spcAft>
                <a:spcPts val="0"/>
              </a:spcAft>
              <a:buSzPts val="1100"/>
              <a:buChar char="●"/>
            </a:pPr>
            <a:r>
              <a:rPr lang="en"/>
              <a:t>Frontier technology, such as the analysis of biometrics data, detailed biomechanics analyses, and video data,</a:t>
            </a:r>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Another application area of SA to be distinguished is Player Health and Injury analytics. Through these analytical operations teams </a:t>
            </a:r>
            <a:r>
              <a:rPr b="1" lang="en">
                <a:solidFill>
                  <a:schemeClr val="dk1"/>
                </a:solidFill>
                <a:latin typeface="Calibri"/>
                <a:ea typeface="Calibri"/>
                <a:cs typeface="Calibri"/>
                <a:sym typeface="Calibri"/>
              </a:rPr>
              <a:t>try to overcome the extremely high costs which come along with player injuries</a:t>
            </a:r>
            <a:r>
              <a:rPr lang="en">
                <a:solidFill>
                  <a:schemeClr val="dk1"/>
                </a:solidFill>
                <a:latin typeface="Calibri"/>
                <a:ea typeface="Calibri"/>
                <a:cs typeface="Calibri"/>
                <a:sym typeface="Calibri"/>
              </a:rPr>
              <a:t>. Not only has </a:t>
            </a:r>
            <a:r>
              <a:rPr b="1" lang="en">
                <a:solidFill>
                  <a:schemeClr val="dk1"/>
                </a:solidFill>
                <a:latin typeface="Calibri"/>
                <a:ea typeface="Calibri"/>
                <a:cs typeface="Calibri"/>
                <a:sym typeface="Calibri"/>
              </a:rPr>
              <a:t>the salary to be paid, even while the player is injured</a:t>
            </a:r>
            <a:r>
              <a:rPr lang="en">
                <a:solidFill>
                  <a:schemeClr val="dk1"/>
                </a:solidFill>
                <a:latin typeface="Calibri"/>
                <a:ea typeface="Calibri"/>
                <a:cs typeface="Calibri"/>
                <a:sym typeface="Calibri"/>
              </a:rPr>
              <a:t>, but also the </a:t>
            </a:r>
            <a:r>
              <a:rPr b="1" lang="en">
                <a:solidFill>
                  <a:schemeClr val="dk1"/>
                </a:solidFill>
                <a:latin typeface="Calibri"/>
                <a:ea typeface="Calibri"/>
                <a:cs typeface="Calibri"/>
                <a:sym typeface="Calibri"/>
              </a:rPr>
              <a:t>team performance decreases for the time of the injury</a:t>
            </a:r>
            <a:r>
              <a:rPr lang="en">
                <a:solidFill>
                  <a:schemeClr val="dk1"/>
                </a:solidFill>
                <a:latin typeface="Calibri"/>
                <a:ea typeface="Calibri"/>
                <a:cs typeface="Calibri"/>
                <a:sym typeface="Calibri"/>
              </a:rPr>
              <a:t>. Table stakes analytics for this area are using </a:t>
            </a:r>
            <a:r>
              <a:rPr b="1" lang="en">
                <a:solidFill>
                  <a:schemeClr val="dk1"/>
                </a:solidFill>
                <a:latin typeface="Calibri"/>
                <a:ea typeface="Calibri"/>
                <a:cs typeface="Calibri"/>
                <a:sym typeface="Calibri"/>
              </a:rPr>
              <a:t>descriptive analytics on player activity with the goal of analyzing the physical status and the effect of different trainings and game sessions</a:t>
            </a:r>
            <a:r>
              <a:rPr lang="en">
                <a:solidFill>
                  <a:schemeClr val="dk1"/>
                </a:solidFill>
                <a:latin typeface="Calibri"/>
                <a:ea typeface="Calibri"/>
                <a:cs typeface="Calibri"/>
                <a:sym typeface="Calibri"/>
              </a:rPr>
              <a:t>. Through the analysis of </a:t>
            </a:r>
            <a:r>
              <a:rPr b="1" lang="en" u="sng">
                <a:solidFill>
                  <a:schemeClr val="dk1"/>
                </a:solidFill>
                <a:latin typeface="Calibri"/>
                <a:ea typeface="Calibri"/>
                <a:cs typeface="Calibri"/>
                <a:sym typeface="Calibri"/>
              </a:rPr>
              <a:t>descriptive factors, such as heart rate and blood pressure</a:t>
            </a:r>
            <a:r>
              <a:rPr lang="en">
                <a:solidFill>
                  <a:schemeClr val="dk1"/>
                </a:solidFill>
                <a:latin typeface="Calibri"/>
                <a:ea typeface="Calibri"/>
                <a:cs typeface="Calibri"/>
                <a:sym typeface="Calibri"/>
              </a:rPr>
              <a:t>, conclusions about the </a:t>
            </a:r>
            <a:r>
              <a:rPr b="1" lang="en">
                <a:solidFill>
                  <a:schemeClr val="dk1"/>
                </a:solidFill>
                <a:latin typeface="Calibri"/>
                <a:ea typeface="Calibri"/>
                <a:cs typeface="Calibri"/>
                <a:sym typeface="Calibri"/>
              </a:rPr>
              <a:t>physical condition of athletes can be drawn and stress levels can be derived</a:t>
            </a:r>
            <a:r>
              <a:rPr lang="en">
                <a:solidFill>
                  <a:schemeClr val="dk1"/>
                </a:solidFill>
                <a:latin typeface="Calibri"/>
                <a:ea typeface="Calibri"/>
                <a:cs typeface="Calibri"/>
                <a:sym typeface="Calibri"/>
              </a:rPr>
              <a:t>. The goal of analytics in this area, however, is the </a:t>
            </a:r>
            <a:r>
              <a:rPr b="1" lang="en">
                <a:solidFill>
                  <a:schemeClr val="dk1"/>
                </a:solidFill>
                <a:latin typeface="Calibri"/>
                <a:ea typeface="Calibri"/>
                <a:cs typeface="Calibri"/>
                <a:sym typeface="Calibri"/>
              </a:rPr>
              <a:t>prediction and prevention of injuries</a:t>
            </a:r>
            <a:r>
              <a:rPr lang="en">
                <a:solidFill>
                  <a:schemeClr val="dk1"/>
                </a:solidFill>
                <a:latin typeface="Calibri"/>
                <a:ea typeface="Calibri"/>
                <a:cs typeface="Calibri"/>
                <a:sym typeface="Calibri"/>
              </a:rPr>
              <a:t>. This is a very </a:t>
            </a:r>
            <a:r>
              <a:rPr b="1" lang="en">
                <a:solidFill>
                  <a:schemeClr val="dk1"/>
                </a:solidFill>
                <a:latin typeface="Calibri"/>
                <a:ea typeface="Calibri"/>
                <a:cs typeface="Calibri"/>
                <a:sym typeface="Calibri"/>
              </a:rPr>
              <a:t>challenging task for sports teams</a:t>
            </a:r>
            <a:r>
              <a:rPr lang="en">
                <a:solidFill>
                  <a:schemeClr val="dk1"/>
                </a:solidFill>
                <a:latin typeface="Calibri"/>
                <a:ea typeface="Calibri"/>
                <a:cs typeface="Calibri"/>
                <a:sym typeface="Calibri"/>
              </a:rPr>
              <a:t>, as </a:t>
            </a:r>
            <a:r>
              <a:rPr b="1" lang="en">
                <a:solidFill>
                  <a:schemeClr val="dk1"/>
                </a:solidFill>
                <a:latin typeface="Calibri"/>
                <a:ea typeface="Calibri"/>
                <a:cs typeface="Calibri"/>
                <a:sym typeface="Calibri"/>
              </a:rPr>
              <a:t>injuries can be caused by many different factors</a:t>
            </a:r>
            <a:r>
              <a:rPr lang="en">
                <a:solidFill>
                  <a:schemeClr val="dk1"/>
                </a:solidFill>
                <a:latin typeface="Calibri"/>
                <a:ea typeface="Calibri"/>
                <a:cs typeface="Calibri"/>
                <a:sym typeface="Calibri"/>
              </a:rPr>
              <a:t> and are, up to a certain degree, </a:t>
            </a:r>
            <a:r>
              <a:rPr b="1" lang="en">
                <a:solidFill>
                  <a:schemeClr val="dk1"/>
                </a:solidFill>
                <a:latin typeface="Calibri"/>
                <a:ea typeface="Calibri"/>
                <a:cs typeface="Calibri"/>
                <a:sym typeface="Calibri"/>
              </a:rPr>
              <a:t>unpredictab</a:t>
            </a:r>
            <a:r>
              <a:rPr lang="en">
                <a:solidFill>
                  <a:schemeClr val="dk1"/>
                </a:solidFill>
                <a:latin typeface="Calibri"/>
                <a:ea typeface="Calibri"/>
                <a:cs typeface="Calibri"/>
                <a:sym typeface="Calibri"/>
              </a:rPr>
              <a:t>le. However, </a:t>
            </a:r>
            <a:r>
              <a:rPr b="1" lang="en">
                <a:solidFill>
                  <a:schemeClr val="dk1"/>
                </a:solidFill>
                <a:latin typeface="Calibri"/>
                <a:ea typeface="Calibri"/>
                <a:cs typeface="Calibri"/>
                <a:sym typeface="Calibri"/>
              </a:rPr>
              <a:t>using </a:t>
            </a:r>
            <a:r>
              <a:rPr b="1" lang="en" u="sng">
                <a:solidFill>
                  <a:schemeClr val="dk1"/>
                </a:solidFill>
                <a:latin typeface="Calibri"/>
                <a:ea typeface="Calibri"/>
                <a:cs typeface="Calibri"/>
                <a:sym typeface="Calibri"/>
              </a:rPr>
              <a:t>frontier technology</a:t>
            </a:r>
            <a:r>
              <a:rPr b="1" lang="en">
                <a:solidFill>
                  <a:schemeClr val="dk1"/>
                </a:solidFill>
                <a:latin typeface="Calibri"/>
                <a:ea typeface="Calibri"/>
                <a:cs typeface="Calibri"/>
                <a:sym typeface="Calibri"/>
              </a:rPr>
              <a:t>, such as</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the analysis of biometrics data, detailed biomechanics analyses, and video data</a:t>
            </a:r>
            <a:r>
              <a:rPr lang="en">
                <a:solidFill>
                  <a:schemeClr val="dk1"/>
                </a:solidFill>
                <a:latin typeface="Calibri"/>
                <a:ea typeface="Calibri"/>
                <a:cs typeface="Calibri"/>
                <a:sym typeface="Calibri"/>
              </a:rPr>
              <a:t>, a r</a:t>
            </a:r>
            <a:r>
              <a:rPr b="1" lang="en" u="sng">
                <a:solidFill>
                  <a:schemeClr val="dk1"/>
                </a:solidFill>
                <a:latin typeface="Calibri"/>
                <a:ea typeface="Calibri"/>
                <a:cs typeface="Calibri"/>
                <a:sym typeface="Calibri"/>
              </a:rPr>
              <a:t>eduction of the injury risk, and a faster recovery process</a:t>
            </a:r>
            <a:r>
              <a:rPr lang="en">
                <a:solidFill>
                  <a:schemeClr val="dk1"/>
                </a:solidFill>
                <a:latin typeface="Calibri"/>
                <a:ea typeface="Calibri"/>
                <a:cs typeface="Calibri"/>
                <a:sym typeface="Calibri"/>
              </a:rPr>
              <a:t> through the application of the right treatment methods can be achieved. Although first programs reducing the injury risk already exist, </a:t>
            </a:r>
            <a:r>
              <a:rPr b="1" i="1" lang="en">
                <a:solidFill>
                  <a:schemeClr val="dk1"/>
                </a:solidFill>
                <a:latin typeface="Calibri"/>
                <a:ea typeface="Calibri"/>
                <a:cs typeface="Calibri"/>
                <a:sym typeface="Calibri"/>
              </a:rPr>
              <a:t>for example</a:t>
            </a:r>
            <a:r>
              <a:rPr lang="en">
                <a:solidFill>
                  <a:schemeClr val="dk1"/>
                </a:solidFill>
                <a:latin typeface="Calibri"/>
                <a:ea typeface="Calibri"/>
                <a:cs typeface="Calibri"/>
                <a:sym typeface="Calibri"/>
              </a:rPr>
              <a:t> the </a:t>
            </a:r>
            <a:r>
              <a:rPr b="1" lang="en">
                <a:solidFill>
                  <a:schemeClr val="dk1"/>
                </a:solidFill>
                <a:latin typeface="Calibri"/>
                <a:ea typeface="Calibri"/>
                <a:cs typeface="Calibri"/>
                <a:sym typeface="Calibri"/>
              </a:rPr>
              <a:t>FIFA 11 and 11+ programs(</a:t>
            </a:r>
            <a:r>
              <a:rPr b="1" lang="en" u="sng">
                <a:solidFill>
                  <a:srgbClr val="954F72"/>
                </a:solidFill>
                <a:latin typeface="Calibri"/>
                <a:ea typeface="Calibri"/>
                <a:cs typeface="Calibri"/>
                <a:sym typeface="Calibri"/>
                <a:hlinkClick r:id="rId2">
                  <a:extLst>
                    <a:ext uri="{A12FA001-AC4F-418D-AE19-62706E023703}">
                      <ahyp:hlinkClr val="tx"/>
                    </a:ext>
                  </a:extLst>
                </a:hlinkClick>
              </a:rPr>
              <a:t>https://jacobstirtonmd.com/wp-content/uploads/2019/07/The-FIFA-11-Soccer-Injury-Prevention-Program.pdf</a:t>
            </a:r>
            <a:r>
              <a:rPr b="1" lang="en">
                <a:solidFill>
                  <a:schemeClr val="dk1"/>
                </a:solidFill>
                <a:latin typeface="Calibri"/>
                <a:ea typeface="Calibri"/>
                <a:cs typeface="Calibri"/>
                <a:sym typeface="Calibri"/>
              </a:rPr>
              <a:t>)</a:t>
            </a:r>
            <a:r>
              <a:rPr lang="en">
                <a:solidFill>
                  <a:schemeClr val="dk1"/>
                </a:solidFill>
                <a:latin typeface="Calibri"/>
                <a:ea typeface="Calibri"/>
                <a:cs typeface="Calibri"/>
                <a:sym typeface="Calibri"/>
              </a:rPr>
              <a:t>, a further move towards the application of more predictive analytics in this area is to be expected for the future (Davenport, 2014a; Thorborg et al., 2017).</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82ea16e0ce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82ea16e0ce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This study finds that a combination of high BMI and high mechanical loads could result in injury. Therefore, in creating an exercise program, it is imperative to ensure that mechanical load is incrementally increased through the practice season as athletes become conditioned. While, a high level repetitious mechanical load with unconditioned athletes could cause injuries in short time, it is important to impose enough mechanical loads in the training program to ensure good musculoskeletal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summary, results from this study demonstrate that wearable technology allows players with an increased risk of injury to be identified and targeted for intervention.</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use of wearable technologies in sports is increasing, and this makes Sports Data Analytics much more predictable. As you can see in the graph, a study was conducted using </a:t>
            </a:r>
            <a:r>
              <a:rPr b="1" lang="en">
                <a:solidFill>
                  <a:schemeClr val="dk1"/>
                </a:solidFill>
                <a:latin typeface="Calibri"/>
                <a:ea typeface="Calibri"/>
                <a:cs typeface="Calibri"/>
                <a:sym typeface="Calibri"/>
              </a:rPr>
              <a:t>Zephyr BioHarness Wearable Technology</a:t>
            </a:r>
            <a:r>
              <a:rPr lang="en">
                <a:solidFill>
                  <a:schemeClr val="dk1"/>
                </a:solidFill>
                <a:latin typeface="Calibri"/>
                <a:ea typeface="Calibri"/>
                <a:cs typeface="Calibri"/>
                <a:sym typeface="Calibri"/>
              </a:rPr>
              <a:t> to gain a more comprehensive insight on </a:t>
            </a:r>
            <a:r>
              <a:rPr b="1" lang="en">
                <a:solidFill>
                  <a:schemeClr val="dk1"/>
                </a:solidFill>
                <a:latin typeface="Calibri"/>
                <a:ea typeface="Calibri"/>
                <a:cs typeface="Calibri"/>
                <a:sym typeface="Calibri"/>
              </a:rPr>
              <a:t>how to predict and prevent injuries by assessing the overall mechanical load and the BMI of the wearer</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This can help</a:t>
            </a:r>
            <a:r>
              <a:rPr b="1" lang="en">
                <a:solidFill>
                  <a:schemeClr val="dk1"/>
                </a:solidFill>
                <a:latin typeface="Calibri"/>
                <a:ea typeface="Calibri"/>
                <a:cs typeface="Calibri"/>
                <a:sym typeface="Calibri"/>
              </a:rPr>
              <a:t> identify players with a higher risk of injury</a:t>
            </a:r>
            <a:r>
              <a:rPr lang="en">
                <a:solidFill>
                  <a:schemeClr val="dk1"/>
                </a:solidFill>
                <a:latin typeface="Calibri"/>
                <a:ea typeface="Calibri"/>
                <a:cs typeface="Calibri"/>
                <a:sym typeface="Calibri"/>
              </a:rPr>
              <a:t>, allowing</a:t>
            </a:r>
            <a:r>
              <a:rPr b="1" lang="en">
                <a:solidFill>
                  <a:schemeClr val="dk1"/>
                </a:solidFill>
                <a:latin typeface="Calibri"/>
                <a:ea typeface="Calibri"/>
                <a:cs typeface="Calibri"/>
                <a:sym typeface="Calibri"/>
              </a:rPr>
              <a:t> fitness staff to balance their overall exertion levels</a:t>
            </a:r>
            <a:r>
              <a:rPr lang="en">
                <a:solidFill>
                  <a:schemeClr val="dk1"/>
                </a:solidFill>
                <a:latin typeface="Calibri"/>
                <a:ea typeface="Calibri"/>
                <a:cs typeface="Calibri"/>
                <a:sym typeface="Calibri"/>
              </a:rPr>
              <a:t> and </a:t>
            </a:r>
            <a:r>
              <a:rPr b="1" lang="en">
                <a:solidFill>
                  <a:schemeClr val="dk1"/>
                </a:solidFill>
                <a:latin typeface="Calibri"/>
                <a:ea typeface="Calibri"/>
                <a:cs typeface="Calibri"/>
                <a:sym typeface="Calibri"/>
              </a:rPr>
              <a:t>enroll them in conditioning programs if needed</a:t>
            </a:r>
            <a:r>
              <a:rPr lang="en">
                <a:solidFill>
                  <a:schemeClr val="dk1"/>
                </a:solidFill>
                <a:latin typeface="Calibri"/>
                <a:ea typeface="Calibri"/>
                <a:cs typeface="Calibri"/>
                <a:sym typeface="Calibri"/>
              </a:rPr>
              <a:t>. The use of </a:t>
            </a:r>
            <a:r>
              <a:rPr b="1" lang="en">
                <a:solidFill>
                  <a:schemeClr val="dk1"/>
                </a:solidFill>
                <a:latin typeface="Calibri"/>
                <a:ea typeface="Calibri"/>
                <a:cs typeface="Calibri"/>
                <a:sym typeface="Calibri"/>
              </a:rPr>
              <a:t>Logarithmic Regression models via Binomial Distribution</a:t>
            </a:r>
            <a:r>
              <a:rPr lang="en">
                <a:solidFill>
                  <a:schemeClr val="dk1"/>
                </a:solidFill>
                <a:latin typeface="Calibri"/>
                <a:ea typeface="Calibri"/>
                <a:cs typeface="Calibri"/>
                <a:sym typeface="Calibri"/>
              </a:rPr>
              <a:t> is commonly used to assess the probability of player injuries.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Using multiple platforms and comprehensive analysis software, analysts can obtain Neuromuscular data and store it in a Data Warehouse. This data can be tracked throughout the season to identify changes. Deviations can be identified using </a:t>
            </a:r>
            <a:r>
              <a:rPr lang="en" u="sng">
                <a:solidFill>
                  <a:srgbClr val="954F72"/>
                </a:solidFill>
                <a:latin typeface="Calibri"/>
                <a:ea typeface="Calibri"/>
                <a:cs typeface="Calibri"/>
                <a:sym typeface="Calibri"/>
                <a:hlinkClick r:id="rId2">
                  <a:extLst>
                    <a:ext uri="{A12FA001-AC4F-418D-AE19-62706E023703}">
                      <ahyp:hlinkClr val="tx"/>
                    </a:ext>
                  </a:extLst>
                </a:hlinkClick>
              </a:rPr>
              <a:t>Convolutional Neural Networks</a:t>
            </a:r>
            <a:r>
              <a:rPr lang="en">
                <a:solidFill>
                  <a:schemeClr val="dk1"/>
                </a:solidFill>
                <a:latin typeface="Calibri"/>
                <a:ea typeface="Calibri"/>
                <a:cs typeface="Calibri"/>
                <a:sym typeface="Calibri"/>
              </a:rPr>
              <a:t> (CNN).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u="sng">
                <a:solidFill>
                  <a:srgbClr val="954F72"/>
                </a:solidFill>
                <a:latin typeface="Calibri"/>
                <a:ea typeface="Calibri"/>
                <a:cs typeface="Calibri"/>
                <a:sym typeface="Calibri"/>
                <a:hlinkClick r:id="rId3">
                  <a:extLst>
                    <a:ext uri="{A12FA001-AC4F-418D-AE19-62706E023703}">
                      <ahyp:hlinkClr val="tx"/>
                    </a:ext>
                  </a:extLst>
                </a:hlinkClick>
              </a:rPr>
              <a:t>https://hevodata.com/learn/sports-data-analytics/</a:t>
            </a:r>
            <a:endParaRPr u="sng">
              <a:solidFill>
                <a:srgbClr val="954F72"/>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82ea16e0c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82ea16e0c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82ae2fa37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82ae2fa37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298450" lvl="0" marL="457200" rtl="0" algn="l">
              <a:spcBef>
                <a:spcPts val="0"/>
              </a:spcBef>
              <a:spcAft>
                <a:spcPts val="0"/>
              </a:spcAft>
              <a:buSzPts val="1100"/>
              <a:buChar char="●"/>
            </a:pPr>
            <a:r>
              <a:rPr lang="en"/>
              <a:t>Ticket Pricing models: Static vs. Dynamic Pricing</a:t>
            </a:r>
            <a:endParaRPr/>
          </a:p>
          <a:p>
            <a:pPr indent="-298450" lvl="0" marL="457200" rtl="0" algn="l">
              <a:spcBef>
                <a:spcPts val="0"/>
              </a:spcBef>
              <a:spcAft>
                <a:spcPts val="0"/>
              </a:spcAft>
              <a:buSzPts val="1100"/>
              <a:buChar char="●"/>
            </a:pPr>
            <a:r>
              <a:rPr lang="en"/>
              <a:t>Increasing Fan Engagement: </a:t>
            </a:r>
            <a:endParaRPr/>
          </a:p>
          <a:p>
            <a:pPr indent="-298450" lvl="1" marL="914400" rtl="0" algn="l">
              <a:spcBef>
                <a:spcPts val="0"/>
              </a:spcBef>
              <a:spcAft>
                <a:spcPts val="0"/>
              </a:spcAft>
              <a:buSzPts val="1100"/>
              <a:buChar char="○"/>
            </a:pPr>
            <a:r>
              <a:rPr lang="en"/>
              <a:t>Sport-related behaviors (attending matches, watching matches, reading articles, purchasing merchandise)</a:t>
            </a:r>
            <a:endParaRPr/>
          </a:p>
          <a:p>
            <a:pPr indent="-298450" lvl="1" marL="914400" rtl="0" algn="l">
              <a:spcBef>
                <a:spcPts val="0"/>
              </a:spcBef>
              <a:spcAft>
                <a:spcPts val="0"/>
              </a:spcAft>
              <a:buSzPts val="1100"/>
              <a:buChar char="○"/>
            </a:pPr>
            <a:r>
              <a:rPr lang="en"/>
              <a:t>Impression-management behavior</a:t>
            </a:r>
            <a:endParaRPr/>
          </a:p>
          <a:p>
            <a:pPr indent="-298450" lvl="1" marL="914400" rtl="0" algn="l">
              <a:spcBef>
                <a:spcPts val="0"/>
              </a:spcBef>
              <a:spcAft>
                <a:spcPts val="0"/>
              </a:spcAft>
              <a:buSzPts val="1100"/>
              <a:buChar char="○"/>
            </a:pPr>
            <a:r>
              <a:rPr lang="en"/>
              <a:t>Relationship-building behaviors (season-ticket purchase, loyalty program participation)</a:t>
            </a:r>
            <a:endParaRPr/>
          </a:p>
          <a:p>
            <a:pPr indent="-298450" lvl="1" marL="914400" rtl="0" algn="l">
              <a:spcBef>
                <a:spcPts val="0"/>
              </a:spcBef>
              <a:spcAft>
                <a:spcPts val="0"/>
              </a:spcAft>
              <a:buSzPts val="1100"/>
              <a:buChar char="○"/>
            </a:pPr>
            <a:r>
              <a:rPr lang="en"/>
              <a:t>Non-transactional extra role behaviors (social interaction, word-of-mouth)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the ticket pricing remains static throughout the complete season</a:t>
            </a:r>
            <a:r>
              <a:rPr lang="en" sz="1200">
                <a:solidFill>
                  <a:schemeClr val="dk1"/>
                </a:solidFill>
                <a:latin typeface="Calibri"/>
                <a:ea typeface="Calibri"/>
                <a:cs typeface="Calibri"/>
                <a:sym typeface="Calibri"/>
              </a:rPr>
              <a:t>, </a:t>
            </a:r>
            <a:r>
              <a:rPr b="1" lang="en" sz="1200">
                <a:solidFill>
                  <a:srgbClr val="FF0000"/>
                </a:solidFill>
                <a:latin typeface="Calibri"/>
                <a:ea typeface="Calibri"/>
                <a:cs typeface="Calibri"/>
                <a:sym typeface="Calibri"/>
              </a:rPr>
              <a:t>but</a:t>
            </a:r>
            <a:r>
              <a:rPr lang="en" sz="1200">
                <a:solidFill>
                  <a:srgbClr val="FF0000"/>
                </a:solidFill>
                <a:latin typeface="Calibri"/>
                <a:ea typeface="Calibri"/>
                <a:cs typeface="Calibri"/>
                <a:sym typeface="Calibri"/>
              </a:rPr>
              <a:t> </a:t>
            </a:r>
            <a:r>
              <a:rPr b="1" lang="en" sz="1200">
                <a:solidFill>
                  <a:schemeClr val="dk1"/>
                </a:solidFill>
                <a:latin typeface="Calibri"/>
                <a:ea typeface="Calibri"/>
                <a:cs typeface="Calibri"/>
                <a:sym typeface="Calibri"/>
              </a:rPr>
              <a:t>various games, for example against popular or successful opponents, are charged a higher ticket price</a:t>
            </a:r>
            <a:r>
              <a:rPr lang="en" sz="1200">
                <a:solidFill>
                  <a:schemeClr val="dk1"/>
                </a:solidFill>
                <a:latin typeface="Calibri"/>
                <a:ea typeface="Calibri"/>
                <a:cs typeface="Calibri"/>
                <a:sym typeface="Calibri"/>
              </a:rPr>
              <a:t> (Davenport, 2014a). A more sophisticated and less widely spread approach to ticket pricing is dynamic pricing. </a:t>
            </a:r>
            <a:r>
              <a:rPr b="1" lang="en" sz="1200">
                <a:solidFill>
                  <a:schemeClr val="dk1"/>
                </a:solidFill>
                <a:latin typeface="Calibri"/>
                <a:ea typeface="Calibri"/>
                <a:cs typeface="Calibri"/>
                <a:sym typeface="Calibri"/>
              </a:rPr>
              <a:t>Dynamic pricing was first identified as an appropriate pricing strategy for professional football clubs by Nufer and Fischer</a:t>
            </a:r>
            <a:r>
              <a:rPr lang="en" sz="1200">
                <a:solidFill>
                  <a:schemeClr val="dk1"/>
                </a:solidFill>
                <a:latin typeface="Calibri"/>
                <a:ea typeface="Calibri"/>
                <a:cs typeface="Calibri"/>
                <a:sym typeface="Calibri"/>
              </a:rPr>
              <a:t>(2013). It </a:t>
            </a:r>
            <a:r>
              <a:rPr b="1" lang="en" sz="1200">
                <a:solidFill>
                  <a:schemeClr val="dk1"/>
                </a:solidFill>
                <a:latin typeface="Calibri"/>
                <a:ea typeface="Calibri"/>
                <a:cs typeface="Calibri"/>
                <a:sym typeface="Calibri"/>
              </a:rPr>
              <a:t>includes ticket price changes throughout the season, based on several factors, such as the current performance of the team, league standings, the weather, and hundreds of more factors</a:t>
            </a:r>
            <a:r>
              <a:rPr lang="en" sz="1200">
                <a:solidFill>
                  <a:schemeClr val="dk1"/>
                </a:solidFill>
                <a:latin typeface="Calibri"/>
                <a:ea typeface="Calibri"/>
                <a:cs typeface="Calibri"/>
                <a:sym typeface="Calibri"/>
              </a:rPr>
              <a:t>. </a:t>
            </a:r>
            <a:r>
              <a:rPr lang="en" sz="1200" u="sng">
                <a:solidFill>
                  <a:schemeClr val="dk1"/>
                </a:solidFill>
                <a:latin typeface="Calibri"/>
                <a:ea typeface="Calibri"/>
                <a:cs typeface="Calibri"/>
                <a:sym typeface="Calibri"/>
              </a:rPr>
              <a:t>An AI-driven pilot project of </a:t>
            </a:r>
            <a:r>
              <a:rPr lang="en" sz="1200" u="sng">
                <a:solidFill>
                  <a:schemeClr val="dk1"/>
                </a:solidFill>
                <a:latin typeface="Calibri"/>
                <a:ea typeface="Calibri"/>
                <a:cs typeface="Calibri"/>
                <a:sym typeface="Calibri"/>
              </a:rPr>
              <a:t>Vitesse Arnhem</a:t>
            </a:r>
            <a:r>
              <a:rPr lang="en" sz="1200" u="sng">
                <a:solidFill>
                  <a:schemeClr val="dk1"/>
                </a:solidFill>
                <a:latin typeface="Calibri"/>
                <a:ea typeface="Calibri"/>
                <a:cs typeface="Calibri"/>
                <a:sym typeface="Calibri"/>
              </a:rPr>
              <a:t> in which dynamic pricing methods were applied in the Dutch Eredivisie seemed to proof valuable for the football club and appreciated by the fans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attempts to increase the fan engagement</a:t>
            </a:r>
            <a:r>
              <a:rPr lang="en">
                <a:solidFill>
                  <a:schemeClr val="dk1"/>
                </a:solidFill>
                <a:latin typeface="Calibri"/>
                <a:ea typeface="Calibri"/>
                <a:cs typeface="Calibri"/>
                <a:sym typeface="Calibri"/>
              </a:rPr>
              <a:t>. Fan engagement hereby </a:t>
            </a:r>
            <a:r>
              <a:rPr b="1" lang="en">
                <a:solidFill>
                  <a:schemeClr val="dk1"/>
                </a:solidFill>
                <a:latin typeface="Calibri"/>
                <a:ea typeface="Calibri"/>
                <a:cs typeface="Calibri"/>
                <a:sym typeface="Calibri"/>
              </a:rPr>
              <a:t>describes the different behaviors in which sport consumers engage with their teams.</a:t>
            </a:r>
            <a:r>
              <a:rPr lang="en">
                <a:solidFill>
                  <a:schemeClr val="dk1"/>
                </a:solidFill>
                <a:latin typeface="Calibri"/>
                <a:ea typeface="Calibri"/>
                <a:cs typeface="Calibri"/>
                <a:sym typeface="Calibri"/>
              </a:rPr>
              <a:t> These behaviors </a:t>
            </a:r>
            <a:r>
              <a:rPr b="1" lang="en">
                <a:solidFill>
                  <a:schemeClr val="dk1"/>
                </a:solidFill>
                <a:latin typeface="Calibri"/>
                <a:ea typeface="Calibri"/>
                <a:cs typeface="Calibri"/>
                <a:sym typeface="Calibri"/>
              </a:rPr>
              <a:t>can include </a:t>
            </a:r>
            <a:r>
              <a:rPr b="1" lang="en" u="sng">
                <a:solidFill>
                  <a:schemeClr val="dk1"/>
                </a:solidFill>
                <a:latin typeface="Calibri"/>
                <a:ea typeface="Calibri"/>
                <a:cs typeface="Calibri"/>
                <a:sym typeface="Calibri"/>
              </a:rPr>
              <a:t>sport-related behaviors </a:t>
            </a:r>
            <a:r>
              <a:rPr b="1" lang="en">
                <a:solidFill>
                  <a:schemeClr val="dk1"/>
                </a:solidFill>
                <a:latin typeface="Calibri"/>
                <a:ea typeface="Calibri"/>
                <a:cs typeface="Calibri"/>
                <a:sym typeface="Calibri"/>
              </a:rPr>
              <a:t>(attending matches, watching matches, reading articles, purchasing merchandise), </a:t>
            </a:r>
            <a:r>
              <a:rPr b="1" lang="en" u="sng">
                <a:solidFill>
                  <a:schemeClr val="dk1"/>
                </a:solidFill>
                <a:latin typeface="Calibri"/>
                <a:ea typeface="Calibri"/>
                <a:cs typeface="Calibri"/>
                <a:sym typeface="Calibri"/>
              </a:rPr>
              <a:t>impression-management behavior</a:t>
            </a:r>
            <a:r>
              <a:rPr b="1" lang="en">
                <a:solidFill>
                  <a:schemeClr val="dk1"/>
                </a:solidFill>
                <a:latin typeface="Calibri"/>
                <a:ea typeface="Calibri"/>
                <a:cs typeface="Calibri"/>
                <a:sym typeface="Calibri"/>
              </a:rPr>
              <a:t>, </a:t>
            </a:r>
            <a:r>
              <a:rPr b="1" lang="en" u="sng">
                <a:solidFill>
                  <a:schemeClr val="dk1"/>
                </a:solidFill>
                <a:latin typeface="Calibri"/>
                <a:ea typeface="Calibri"/>
                <a:cs typeface="Calibri"/>
                <a:sym typeface="Calibri"/>
              </a:rPr>
              <a:t>relationship-building behaviors</a:t>
            </a:r>
            <a:r>
              <a:rPr b="1" lang="en">
                <a:solidFill>
                  <a:schemeClr val="dk1"/>
                </a:solidFill>
                <a:latin typeface="Calibri"/>
                <a:ea typeface="Calibri"/>
                <a:cs typeface="Calibri"/>
                <a:sym typeface="Calibri"/>
              </a:rPr>
              <a:t> (season-ticket purchase, loyalty program participation), and </a:t>
            </a:r>
            <a:r>
              <a:rPr b="1" lang="en" u="sng">
                <a:solidFill>
                  <a:schemeClr val="dk1"/>
                </a:solidFill>
                <a:latin typeface="Calibri"/>
                <a:ea typeface="Calibri"/>
                <a:cs typeface="Calibri"/>
                <a:sym typeface="Calibri"/>
              </a:rPr>
              <a:t>non-transactional extra role behaviors</a:t>
            </a:r>
            <a:r>
              <a:rPr b="1" lang="en">
                <a:solidFill>
                  <a:schemeClr val="dk1"/>
                </a:solidFill>
                <a:latin typeface="Calibri"/>
                <a:ea typeface="Calibri"/>
                <a:cs typeface="Calibri"/>
                <a:sym typeface="Calibri"/>
              </a:rPr>
              <a:t> (social interaction, word-of-mouth). </a:t>
            </a:r>
            <a:r>
              <a:rPr lang="en">
                <a:solidFill>
                  <a:schemeClr val="dk1"/>
                </a:solidFill>
                <a:latin typeface="Calibri"/>
                <a:ea typeface="Calibri"/>
                <a:cs typeface="Calibri"/>
                <a:sym typeface="Calibri"/>
              </a:rPr>
              <a:t>In general, fan engagement management is comparable to customer engagement management in other business sectors (Yoshida et al., 2014). </a:t>
            </a:r>
            <a:r>
              <a:rPr b="1" lang="en">
                <a:solidFill>
                  <a:srgbClr val="FF0000"/>
                </a:solidFill>
                <a:latin typeface="Calibri"/>
                <a:ea typeface="Calibri"/>
                <a:cs typeface="Calibri"/>
                <a:sym typeface="Calibri"/>
              </a:rPr>
              <a:t>While table stakes analytical operations try to increase the fan engagement by the sole display of statistics, videos, and other club-based content on the websites, frontier applications in this field aim at personalizing the online content based on the available fan information.</a:t>
            </a:r>
            <a:r>
              <a:rPr lang="en">
                <a:solidFill>
                  <a:srgbClr val="FF0000"/>
                </a:solidFill>
                <a:latin typeface="Calibri"/>
                <a:ea typeface="Calibri"/>
                <a:cs typeface="Calibri"/>
                <a:sym typeface="Calibri"/>
              </a:rPr>
              <a:t> </a:t>
            </a:r>
            <a:r>
              <a:rPr lang="en">
                <a:solidFill>
                  <a:schemeClr val="dk1"/>
                </a:solidFill>
                <a:latin typeface="Calibri"/>
                <a:ea typeface="Calibri"/>
                <a:cs typeface="Calibri"/>
                <a:sym typeface="Calibri"/>
              </a:rPr>
              <a:t>These applications are based on the </a:t>
            </a:r>
            <a:r>
              <a:rPr b="1" lang="en">
                <a:solidFill>
                  <a:srgbClr val="FF0000"/>
                </a:solidFill>
                <a:latin typeface="Calibri"/>
                <a:ea typeface="Calibri"/>
                <a:cs typeface="Calibri"/>
                <a:sym typeface="Calibri"/>
              </a:rPr>
              <a:t>evaluation of Social Media data about the fans in combination with membership data</a:t>
            </a:r>
            <a:r>
              <a:rPr lang="en">
                <a:solidFill>
                  <a:srgbClr val="FF0000"/>
                </a:solidFill>
                <a:latin typeface="Calibri"/>
                <a:ea typeface="Calibri"/>
                <a:cs typeface="Calibri"/>
                <a:sym typeface="Calibri"/>
              </a:rPr>
              <a:t> </a:t>
            </a:r>
            <a:r>
              <a:rPr lang="en">
                <a:solidFill>
                  <a:schemeClr val="dk1"/>
                </a:solidFill>
                <a:latin typeface="Calibri"/>
                <a:ea typeface="Calibri"/>
                <a:cs typeface="Calibri"/>
                <a:sym typeface="Calibri"/>
              </a:rPr>
              <a:t>(Davenport, 2014a). Vale and Fernandes (2018), </a:t>
            </a:r>
            <a:r>
              <a:rPr b="1" i="1" lang="en">
                <a:solidFill>
                  <a:schemeClr val="dk1"/>
                </a:solidFill>
                <a:latin typeface="Calibri"/>
                <a:ea typeface="Calibri"/>
                <a:cs typeface="Calibri"/>
                <a:sym typeface="Calibri"/>
              </a:rPr>
              <a:t>for example,</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identify the different motives and dimensions related to online engagement behaviors and derive additional opportunities for managers to engage online with their fans</a:t>
            </a:r>
            <a:r>
              <a:rPr lang="en">
                <a:solidFill>
                  <a:schemeClr val="dk1"/>
                </a:solidFill>
                <a:latin typeface="Calibri"/>
                <a:ea typeface="Calibri"/>
                <a:cs typeface="Calibri"/>
                <a:sym typeface="Calibri"/>
              </a:rPr>
              <a:t>. Combining online and membership data further increases the possibilities of clubs to engage with their fans, by developing increasingly targeted marketing approaches based on a fan’s history, past purchases, and online interaction. </a:t>
            </a:r>
            <a:r>
              <a:rPr lang="en" u="sng">
                <a:solidFill>
                  <a:schemeClr val="dk1"/>
                </a:solidFill>
                <a:latin typeface="Calibri"/>
                <a:ea typeface="Calibri"/>
                <a:cs typeface="Calibri"/>
                <a:sym typeface="Calibri"/>
              </a:rPr>
              <a:t>Like this, not only the marketing can be personalized and optimized by applying fan-oriented and fan-specific promotions, but also the various activities before and after games can be controlled </a:t>
            </a:r>
            <a:r>
              <a:rPr lang="en">
                <a:solidFill>
                  <a:schemeClr val="dk1"/>
                </a:solidFill>
                <a:latin typeface="Calibri"/>
                <a:ea typeface="Calibri"/>
                <a:cs typeface="Calibri"/>
                <a:sym typeface="Calibri"/>
              </a:rPr>
              <a:t>(Davenport, 2014a). </a:t>
            </a:r>
            <a:r>
              <a:rPr b="1" lang="en">
                <a:solidFill>
                  <a:schemeClr val="dk1"/>
                </a:solidFill>
                <a:latin typeface="Calibri"/>
                <a:ea typeface="Calibri"/>
                <a:cs typeface="Calibri"/>
                <a:sym typeface="Calibri"/>
              </a:rPr>
              <a:t>FC Bayern Munich,</a:t>
            </a:r>
            <a:r>
              <a:rPr lang="en">
                <a:solidFill>
                  <a:schemeClr val="dk1"/>
                </a:solidFill>
                <a:latin typeface="Calibri"/>
                <a:ea typeface="Calibri"/>
                <a:cs typeface="Calibri"/>
                <a:sym typeface="Calibri"/>
              </a:rPr>
              <a:t> </a:t>
            </a:r>
            <a:r>
              <a:rPr b="1" i="1" lang="en">
                <a:solidFill>
                  <a:schemeClr val="dk1"/>
                </a:solidFill>
                <a:latin typeface="Calibri"/>
                <a:ea typeface="Calibri"/>
                <a:cs typeface="Calibri"/>
                <a:sym typeface="Calibri"/>
              </a:rPr>
              <a:t>for example</a:t>
            </a:r>
            <a:r>
              <a:rPr lang="en">
                <a:solidFill>
                  <a:schemeClr val="dk1"/>
                </a:solidFill>
                <a:latin typeface="Calibri"/>
                <a:ea typeface="Calibri"/>
                <a:cs typeface="Calibri"/>
                <a:sym typeface="Calibri"/>
              </a:rPr>
              <a:t>, </a:t>
            </a:r>
            <a:r>
              <a:rPr b="1" lang="en" u="sng">
                <a:solidFill>
                  <a:schemeClr val="dk1"/>
                </a:solidFill>
                <a:latin typeface="Calibri"/>
                <a:ea typeface="Calibri"/>
                <a:cs typeface="Calibri"/>
                <a:sym typeface="Calibri"/>
              </a:rPr>
              <a:t>shows how they transport digitally generated data about fans to their offline fan shop in order to better meet customers’ demands and increase the fan shop revenue, with the help of the software company SAP (SAP Sports and Entertainment, 2018).</a:t>
            </a:r>
            <a:endParaRPr b="1" u="sng">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85fa6785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85fa6785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image above is a Heat Map of Arsenal’s 2020/21 season. Using Analytical Data and Visualization techniques, </a:t>
            </a:r>
            <a:r>
              <a:rPr b="1" lang="en"/>
              <a:t>it’s easy to see that Arsenal likes to play out from the back, passing the ball out to their defenders and eventually into the midfield. </a:t>
            </a:r>
            <a:endParaRPr b="1"/>
          </a:p>
          <a:p>
            <a:pPr indent="0" lvl="0" marL="0" rtl="0" algn="l">
              <a:spcBef>
                <a:spcPts val="0"/>
              </a:spcBef>
              <a:spcAft>
                <a:spcPts val="0"/>
              </a:spcAft>
              <a:buClr>
                <a:schemeClr val="dk1"/>
              </a:buClr>
              <a:buSzPts val="1100"/>
              <a:buFont typeface="Arial"/>
              <a:buNone/>
            </a:pPr>
            <a:r>
              <a:rPr lang="en"/>
              <a:t>They </a:t>
            </a:r>
            <a:r>
              <a:rPr b="1" lang="en"/>
              <a:t>also rely quite a bit on their wingers, running the ball wide instead of preferring to take it through the center</a:t>
            </a:r>
            <a:r>
              <a:rPr lang="en"/>
              <a:t>. When evaluating the opposition, the use of such Analytical Data becomes incredibly important. This data puts teams in a position to predict how the opposition might set themselves up for the match and how they prepare for different in-game situations.</a:t>
            </a:r>
            <a:endParaRPr/>
          </a:p>
          <a:p>
            <a:pPr indent="0" lvl="0" marL="0" rtl="0" algn="l">
              <a:spcBef>
                <a:spcPts val="0"/>
              </a:spcBef>
              <a:spcAft>
                <a:spcPts val="0"/>
              </a:spcAft>
              <a:buClr>
                <a:schemeClr val="dk1"/>
              </a:buClr>
              <a:buSzPts val="1100"/>
              <a:buFont typeface="Arial"/>
              <a:buNone/>
            </a:pPr>
            <a:r>
              <a:rPr lang="en"/>
              <a:t>Through the use of trusted insights and data collected across the course of the season, teams can better gauge their competition and tailor their strategy to neutralize their opponents. Data Science is now playing a significant role in helping teams increase their win ratio.  </a:t>
            </a:r>
            <a:endParaRPr/>
          </a:p>
          <a:p>
            <a:pPr indent="0" lvl="0" marL="0" rtl="0" algn="l">
              <a:spcBef>
                <a:spcPts val="0"/>
              </a:spcBef>
              <a:spcAft>
                <a:spcPts val="0"/>
              </a:spcAft>
              <a:buNone/>
            </a:pPr>
            <a:r>
              <a:rPr lang="en" u="sng">
                <a:solidFill>
                  <a:schemeClr val="hlink"/>
                </a:solidFill>
                <a:hlinkClick r:id="rId2"/>
              </a:rPr>
              <a:t>https://hevodata.com/learn/sports-data-analytics/</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82ea16e0ce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82ea16e0ce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more than 250 fan attributes and enables us to create target group-specific content, services, and marketing campaigns, for example, for fan merchandise,”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team from Munich also relies on SAP Analytics Cloud to enable comprehensive analyses of customer data in a single click. The company is provided with real-time heat maps and dashboards containing the key indicators for all relevant customer groups and business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Win-Win: Anticipating Fan Wishes and Utilizing Existing Capacities</a:t>
            </a:r>
            <a:endParaRPr/>
          </a:p>
          <a:p>
            <a:pPr indent="-298450" lvl="0" marL="457200" rtl="0" algn="l">
              <a:spcBef>
                <a:spcPts val="0"/>
              </a:spcBef>
              <a:spcAft>
                <a:spcPts val="0"/>
              </a:spcAft>
              <a:buSzPts val="1100"/>
              <a:buChar char="●"/>
            </a:pPr>
            <a:r>
              <a:rPr lang="en"/>
              <a:t>The club uses the insights gained to offer its fans attractive deals. “Cross-marketing in real time is made possible by SAP solutions,” reports Mennerich. “If a product is currently unavailable, the fan immediately receives a suitable alternative offer. And, for example, our members receive a fan shop voucher on their birthday.”</a:t>
            </a:r>
            <a:endParaRPr/>
          </a:p>
          <a:p>
            <a:pPr indent="-298450" lvl="0" marL="457200" rtl="0" algn="l">
              <a:spcBef>
                <a:spcPts val="0"/>
              </a:spcBef>
              <a:spcAft>
                <a:spcPts val="0"/>
              </a:spcAft>
              <a:buSzPts val="1100"/>
              <a:buChar char="●"/>
            </a:pPr>
            <a:r>
              <a:rPr lang="en"/>
              <a:t>An additional advantage for club members is that, thanks to digital solutions, they can maintain their master data independently and without having to make a detour via the club’s call center. Within one year, FC Bayern registered over 160,000 online updates by members that would have otherwise had to be handled by employees, who can now focus on other tasks.</a:t>
            </a:r>
            <a:endParaRPr/>
          </a:p>
          <a:p>
            <a:pPr indent="-298450" lvl="0" marL="457200" rtl="0" algn="l">
              <a:spcBef>
                <a:spcPts val="0"/>
              </a:spcBef>
              <a:spcAft>
                <a:spcPts val="0"/>
              </a:spcAft>
              <a:buSzPts val="1100"/>
              <a:buChar char="●"/>
            </a:pPr>
            <a:r>
              <a:rPr lang="en"/>
              <a:t>For Mennerich, the advantages of digitalization are obvious: “In the online shop, the revenue from new customers, the shopping cart value, and sales via mobile devices have increased significantly. With SAP, we are both inspiring the fans and expanding our business.”</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https://news.sap.com/2020/07/fc-bayern-munich-fan-experience-solutions/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474822b350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474822b350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are some of companies/research groups working in this area?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	Are there any ongoing research projects or collaborations between academic institutions and sports organizations in the field of sports analytics?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	How are they using data science?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74822b350_1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474822b350_1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74822b350_1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74822b350_1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Main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goals can data science help achieve? (e.g. drive user engagement or predict election results or optimize crop yield)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some of companies/research groups working in this area?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are they using data science?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a typical day-to-day of a data scientist in this domain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the skills that a data scientist should have when working in this domain?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some elective courses that a students interested in this domain could take at CU? (I strongly suggest you include this question)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Detail</a:t>
            </a:r>
            <a:endParaRPr/>
          </a:p>
          <a:p>
            <a:pPr indent="-311150" lvl="0" marL="457200" rtl="0" algn="l">
              <a:lnSpc>
                <a:spcPct val="115000"/>
              </a:lnSpc>
              <a:spcBef>
                <a:spcPts val="0"/>
              </a:spcBef>
              <a:spcAft>
                <a:spcPts val="0"/>
              </a:spcAft>
              <a:buClr>
                <a:schemeClr val="accent3"/>
              </a:buClr>
              <a:buSzPts val="1300"/>
              <a:buAutoNum type="alphaUcPeriod"/>
            </a:pPr>
            <a:r>
              <a:rPr lang="en" sz="1300">
                <a:solidFill>
                  <a:schemeClr val="accent3"/>
                </a:solidFill>
              </a:rPr>
              <a:t>What goals can data science help achieve? (e.g. drive user engagement or predict election results or optimize crop yield)</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1.	How is data science and analytics being used in the world of sports? Can you provide examples of how data has transformed decision-making in sports</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Health and performance</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Financing </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Scouting </a:t>
            </a:r>
            <a:endParaRPr sz="1300">
              <a:solidFill>
                <a:schemeClr val="accent3"/>
              </a:solidFill>
            </a:endParaRPr>
          </a:p>
          <a:p>
            <a:pPr indent="0" lvl="0" marL="0" rtl="0" algn="l">
              <a:spcBef>
                <a:spcPts val="0"/>
              </a:spcBef>
              <a:spcAft>
                <a:spcPts val="0"/>
              </a:spcAft>
              <a:buClr>
                <a:schemeClr val="dk1"/>
              </a:buClr>
              <a:buSzPts val="1100"/>
              <a:buFont typeface="Arial"/>
              <a:buNone/>
            </a:pPr>
            <a:r>
              <a:rPr lang="en" sz="1300">
                <a:solidFill>
                  <a:schemeClr val="accent3"/>
                </a:solidFill>
              </a:rPr>
              <a:t>Add examples</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2.	How do sports analytics influence game strategy and in-game decision-making for coaches and players? Can you provide specific examples?</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3.	How do sports analytics contribute to player development and injury prevention in youth sports and amateur leagues?</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4. 	How do sports teams use analytics to scout and recruit players? What role does data play in player selection and development?	</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5"/>
                </a:highlight>
              </a:rPr>
              <a:t>5. 	What are the benefits of using player tracking technology, like GPS and wearables, in sports analytics? How does it help improve athlete performance and prevent injuries?</a:t>
            </a:r>
            <a:endParaRPr sz="1300">
              <a:solidFill>
                <a:schemeClr val="dk1"/>
              </a:solidFill>
              <a:highlight>
                <a:schemeClr val="accent5"/>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6. 	Are there specific trends in sports analytics, such as the use of AI and machine learning for predicting game outcomes or player performance?</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7. 	How do sports analytics impact fan engagement and the viewer experience, both in stadiums and through media broadcasts?</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accent3"/>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298450" lvl="0" marL="457200" rtl="0" algn="l">
              <a:spcBef>
                <a:spcPts val="0"/>
              </a:spcBef>
              <a:spcAft>
                <a:spcPts val="0"/>
              </a:spcAft>
              <a:buSzPts val="1100"/>
              <a:buAutoNum type="alphaUcPeriod"/>
            </a:pPr>
            <a:r>
              <a:rPr lang="en">
                <a:solidFill>
                  <a:schemeClr val="dk1"/>
                </a:solidFill>
                <a:highlight>
                  <a:schemeClr val="accent6"/>
                </a:highlight>
              </a:rPr>
              <a:t>What are some of companies/research groups working in this area? </a:t>
            </a:r>
            <a:endParaRPr>
              <a:solidFill>
                <a:schemeClr val="dk1"/>
              </a:solidFill>
              <a:highlight>
                <a:schemeClr val="accent6"/>
              </a:highlight>
            </a:endParaRPr>
          </a:p>
          <a:p>
            <a:pPr indent="0" lvl="0" marL="0" rtl="0" algn="l">
              <a:lnSpc>
                <a:spcPct val="115000"/>
              </a:lnSpc>
              <a:spcBef>
                <a:spcPts val="0"/>
              </a:spcBef>
              <a:spcAft>
                <a:spcPts val="0"/>
              </a:spcAft>
              <a:buNone/>
            </a:pPr>
            <a:r>
              <a:rPr lang="en">
                <a:solidFill>
                  <a:schemeClr val="dk1"/>
                </a:solidFill>
                <a:highlight>
                  <a:schemeClr val="accent6"/>
                </a:highlight>
              </a:rPr>
              <a:t>1.	Are there any ongoing research projects or collaborations between academic institutions and sports organizations in the field of sports analytics?</a:t>
            </a:r>
            <a:endParaRPr>
              <a:solidFill>
                <a:schemeClr val="dk1"/>
              </a:solidFill>
              <a:highlight>
                <a:schemeClr val="accent6"/>
              </a:highlight>
            </a:endParaRPr>
          </a:p>
          <a:p>
            <a:pPr indent="0" lvl="0" marL="0" rtl="0" algn="l">
              <a:lnSpc>
                <a:spcPct val="115000"/>
              </a:lnSpc>
              <a:spcBef>
                <a:spcPts val="0"/>
              </a:spcBef>
              <a:spcAft>
                <a:spcPts val="0"/>
              </a:spcAft>
              <a:buNone/>
            </a:pPr>
            <a:r>
              <a:rPr lang="en">
                <a:solidFill>
                  <a:schemeClr val="dk1"/>
                </a:solidFill>
                <a:highlight>
                  <a:schemeClr val="accent6"/>
                </a:highlight>
              </a:rPr>
              <a:t>2.	How are they using data science? </a:t>
            </a:r>
            <a:endParaRPr>
              <a:solidFill>
                <a:schemeClr val="dk1"/>
              </a:solidFill>
              <a:highlight>
                <a:schemeClr val="accent6"/>
              </a:highlight>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AutoNum type="alphaUcPeriod"/>
            </a:pPr>
            <a:r>
              <a:rPr lang="en">
                <a:solidFill>
                  <a:schemeClr val="dk1"/>
                </a:solidFill>
                <a:highlight>
                  <a:schemeClr val="accent4"/>
                </a:highlight>
              </a:rPr>
              <a:t>What is a typical day-to-day of a data scientist in this domain</a:t>
            </a:r>
            <a:endParaRPr>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accent4"/>
                </a:highlight>
              </a:rPr>
              <a:t>What are the challenges and ethical considerations associated with collecting and using player data in sports analytics?</a:t>
            </a:r>
            <a:endParaRPr>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accent4"/>
                </a:highlight>
              </a:rPr>
              <a:t>Articles and interviews</a:t>
            </a:r>
            <a:endParaRPr>
              <a:solidFill>
                <a:schemeClr val="dk1"/>
              </a:solidFill>
              <a:highlight>
                <a:schemeClr val="accent4"/>
              </a:highlight>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AutoNum type="alphaUcPeriod"/>
            </a:pPr>
            <a:r>
              <a:rPr lang="en">
                <a:solidFill>
                  <a:schemeClr val="dk1"/>
                </a:solidFill>
                <a:highlight>
                  <a:schemeClr val="accent5"/>
                </a:highlight>
              </a:rPr>
              <a:t>What skills are essential for a data scientist or analyst working in sports analytics? </a:t>
            </a:r>
            <a:endParaRPr>
              <a:solidFill>
                <a:schemeClr val="dk1"/>
              </a:solidFill>
              <a:highlight>
                <a:schemeClr val="accent5"/>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chemeClr val="accent5"/>
                </a:highlight>
              </a:rPr>
              <a:t>Are there any specialized tools or software commonly used in this field?</a:t>
            </a:r>
            <a:endParaRPr>
              <a:solidFill>
                <a:schemeClr val="dk1"/>
              </a:solidFill>
              <a:highlight>
                <a:schemeClr val="accent5"/>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chemeClr val="accent5"/>
                </a:highlight>
              </a:rPr>
              <a:t>How can aspiring data scientists or students interested in sports analytics get involved in this field?</a:t>
            </a:r>
            <a:endParaRPr>
              <a:solidFill>
                <a:schemeClr val="dk1"/>
              </a:solidFill>
              <a:highlight>
                <a:schemeClr val="accent5"/>
              </a:highlight>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AutoNum type="alphaUcPeriod"/>
            </a:pPr>
            <a:r>
              <a:rPr lang="en">
                <a:solidFill>
                  <a:schemeClr val="dk1"/>
                </a:solidFill>
                <a:highlight>
                  <a:schemeClr val="accent6"/>
                </a:highlight>
              </a:rPr>
              <a:t>What are some elective courses that a students interested in this domain could take at CU or elsewhere? </a:t>
            </a:r>
            <a:endParaRPr>
              <a:solidFill>
                <a:schemeClr val="dk1"/>
              </a:solidFill>
              <a:highlight>
                <a:schemeClr val="accent6"/>
              </a:highlight>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highlight>
                  <a:schemeClr val="accent6"/>
                </a:highlight>
              </a:rPr>
              <a:t>What are some elective courses that a students interested in this domain could take at CU? </a:t>
            </a:r>
            <a:endParaRPr>
              <a:solidFill>
                <a:schemeClr val="dk1"/>
              </a:solidFill>
              <a:highlight>
                <a:schemeClr val="accent6"/>
              </a:highlight>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highlight>
                  <a:schemeClr val="accent6"/>
                </a:highlight>
              </a:rPr>
              <a:t>What are some elective courses that a students interested in this domain could take at elsewhere? </a:t>
            </a:r>
            <a:endParaRPr>
              <a:solidFill>
                <a:schemeClr val="dk1"/>
              </a:solidFill>
              <a:highlight>
                <a:schemeClr val="accent6"/>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82ea16e0ce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82ea16e0ce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474822b350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474822b350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What is a typical day-to-day of a data scientist in this domain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are the challenges and ethical considerations associated with collecting and using player data in sports analytics?</a:t>
            </a:r>
            <a:endParaRPr>
              <a:solidFill>
                <a:schemeClr val="dk1"/>
              </a:solidFill>
            </a:endParaRPr>
          </a:p>
          <a:p>
            <a:pPr indent="0" lvl="0" marL="0" rtl="0" algn="l">
              <a:spcBef>
                <a:spcPts val="0"/>
              </a:spcBef>
              <a:spcAft>
                <a:spcPts val="0"/>
              </a:spcAft>
              <a:buNone/>
            </a:pPr>
            <a:r>
              <a:rPr lang="en"/>
              <a:t>Articles and interviews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82ea16e0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82ea16e0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474822b350_1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474822b350_1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85fa6785d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85fa6785d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image above is a Heat Map of Arsenal’s 2020/21 season. Using Analytical Data and Visualization techniques, </a:t>
            </a:r>
            <a:r>
              <a:rPr b="1" lang="en"/>
              <a:t>it’s easy to see that Arsenal likes to play out from the back, passing the ball out to their defenders and eventually into the midfield. </a:t>
            </a:r>
            <a:endParaRPr b="1"/>
          </a:p>
          <a:p>
            <a:pPr indent="0" lvl="0" marL="0" rtl="0" algn="l">
              <a:spcBef>
                <a:spcPts val="0"/>
              </a:spcBef>
              <a:spcAft>
                <a:spcPts val="0"/>
              </a:spcAft>
              <a:buClr>
                <a:schemeClr val="dk1"/>
              </a:buClr>
              <a:buSzPts val="1100"/>
              <a:buFont typeface="Arial"/>
              <a:buNone/>
            </a:pPr>
            <a:r>
              <a:rPr lang="en"/>
              <a:t>They </a:t>
            </a:r>
            <a:r>
              <a:rPr b="1" lang="en"/>
              <a:t>also rely quite a bit on their wingers, running the ball wide instead of preferring to take it through the center</a:t>
            </a:r>
            <a:r>
              <a:rPr lang="en"/>
              <a:t>. When evaluating the opposition, the use of such Analytical Data becomes incredibly important. This data puts teams in a position to predict how the opposition might set themselves up for the match and how they prepare for different in-game situations.</a:t>
            </a:r>
            <a:endParaRPr/>
          </a:p>
          <a:p>
            <a:pPr indent="0" lvl="0" marL="0" rtl="0" algn="l">
              <a:spcBef>
                <a:spcPts val="0"/>
              </a:spcBef>
              <a:spcAft>
                <a:spcPts val="0"/>
              </a:spcAft>
              <a:buClr>
                <a:schemeClr val="dk1"/>
              </a:buClr>
              <a:buSzPts val="1100"/>
              <a:buFont typeface="Arial"/>
              <a:buNone/>
            </a:pPr>
            <a:r>
              <a:rPr lang="en"/>
              <a:t>Through the use of trusted insights and data collected across the course of the season, teams can better gauge their competition and tailor their strategy to neutralize their opponents. Data Science is now playing a significant role in helping teams increase their win ratio.  </a:t>
            </a:r>
            <a:endParaRPr/>
          </a:p>
          <a:p>
            <a:pPr indent="0" lvl="0" marL="0" rtl="0" algn="l">
              <a:spcBef>
                <a:spcPts val="0"/>
              </a:spcBef>
              <a:spcAft>
                <a:spcPts val="0"/>
              </a:spcAft>
              <a:buNone/>
            </a:pPr>
            <a:r>
              <a:rPr lang="en" u="sng">
                <a:solidFill>
                  <a:schemeClr val="hlink"/>
                </a:solidFill>
                <a:hlinkClick r:id="rId2"/>
              </a:rPr>
              <a:t>https://hevodata.com/learn/sports-data-analytics/</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85fa6785d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85fa6785d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image above is a Heat Map of Arsenal’s 2020/21 season. Using Analytical Data and Visualization techniques, </a:t>
            </a:r>
            <a:r>
              <a:rPr b="1" lang="en"/>
              <a:t>it’s easy to see that Arsenal likes to play out from the back, passing the ball out to their defenders and eventually into the midfield. </a:t>
            </a:r>
            <a:endParaRPr b="1"/>
          </a:p>
          <a:p>
            <a:pPr indent="0" lvl="0" marL="0" rtl="0" algn="l">
              <a:spcBef>
                <a:spcPts val="0"/>
              </a:spcBef>
              <a:spcAft>
                <a:spcPts val="0"/>
              </a:spcAft>
              <a:buClr>
                <a:schemeClr val="dk1"/>
              </a:buClr>
              <a:buSzPts val="1100"/>
              <a:buFont typeface="Arial"/>
              <a:buNone/>
            </a:pPr>
            <a:r>
              <a:rPr lang="en"/>
              <a:t>They </a:t>
            </a:r>
            <a:r>
              <a:rPr b="1" lang="en"/>
              <a:t>also rely quite a bit on their wingers, running the ball wide instead of preferring to take it through the center</a:t>
            </a:r>
            <a:r>
              <a:rPr lang="en"/>
              <a:t>. When evaluating the opposition, the use of such Analytical Data becomes incredibly important. This data puts teams in a position to predict how the opposition might set themselves up for the match and how they prepare for different in-game situations.</a:t>
            </a:r>
            <a:endParaRPr/>
          </a:p>
          <a:p>
            <a:pPr indent="0" lvl="0" marL="0" rtl="0" algn="l">
              <a:spcBef>
                <a:spcPts val="0"/>
              </a:spcBef>
              <a:spcAft>
                <a:spcPts val="0"/>
              </a:spcAft>
              <a:buClr>
                <a:schemeClr val="dk1"/>
              </a:buClr>
              <a:buSzPts val="1100"/>
              <a:buFont typeface="Arial"/>
              <a:buNone/>
            </a:pPr>
            <a:r>
              <a:rPr lang="en"/>
              <a:t>Through the use of trusted insights and data collected across the course of the season, teams can better gauge their competition and tailor their strategy to neutralize their opponents. Data Science is now playing a significant role in helping teams increase their win ratio.  </a:t>
            </a:r>
            <a:endParaRPr/>
          </a:p>
          <a:p>
            <a:pPr indent="0" lvl="0" marL="0" rtl="0" algn="l">
              <a:spcBef>
                <a:spcPts val="0"/>
              </a:spcBef>
              <a:spcAft>
                <a:spcPts val="0"/>
              </a:spcAft>
              <a:buNone/>
            </a:pPr>
            <a:r>
              <a:rPr lang="en" u="sng">
                <a:solidFill>
                  <a:schemeClr val="hlink"/>
                </a:solidFill>
                <a:hlinkClick r:id="rId2"/>
              </a:rPr>
              <a:t>https://hevodata.com/learn/sports-data-analytics/</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82ea16e0c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82ea16e0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474822b350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474822b350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What skills are essential for a data scientist or analyst working in sports analytics?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Are there any specialized tools or software commonly used in this field?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can aspiring data scientists or students interested in sports analytics get involved in this field?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474822b350_1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474822b350_1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82ea16e0ce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82ea16e0ce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8511323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8511323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82ea16e0ce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82ea16e0ce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474822b350_1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474822b350_1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What are some elective courses that a students interested in this domain could take at CU? (I strongly suggest you include this question)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474822b350_1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474822b350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82ea16e0ce_3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282ea16e0ce_3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82ea16e0ce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82ea16e0ce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474822b350_1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474822b350_1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82ea16e0c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82ea16e0c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fact, it’s expected that the Sports Data Analytics market is going to reach upwards of $4.5 billion by 2025.  - by the time we graduate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Main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goals can data science help achieve? (e.g. drive user engagement or predict election results or optimize crop yield)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some of companies/research groups working in this area?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are they using data science?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a typical day-to-day of a data scientist in this domain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the skills that a data scientist should have when working in this domain?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some elective courses that a students interested in this domain could take at CU? (I strongly suggest you include this question)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Detail</a:t>
            </a:r>
            <a:endParaRPr/>
          </a:p>
          <a:p>
            <a:pPr indent="-311150" lvl="0" marL="457200" rtl="0" algn="l">
              <a:lnSpc>
                <a:spcPct val="115000"/>
              </a:lnSpc>
              <a:spcBef>
                <a:spcPts val="0"/>
              </a:spcBef>
              <a:spcAft>
                <a:spcPts val="0"/>
              </a:spcAft>
              <a:buClr>
                <a:schemeClr val="accent3"/>
              </a:buClr>
              <a:buSzPts val="1300"/>
              <a:buAutoNum type="alphaUcPeriod"/>
            </a:pPr>
            <a:r>
              <a:rPr lang="en" sz="1300">
                <a:solidFill>
                  <a:schemeClr val="accent3"/>
                </a:solidFill>
              </a:rPr>
              <a:t>What goals can data science help achieve? (e.g. drive user engagement or predict election results or optimize crop yield)</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1.	How is data science and analytics being used in the world of sports? Can you provide examples of how data has transformed decision-making in sports</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Health and performance</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Financing </a:t>
            </a:r>
            <a:endParaRPr sz="1300">
              <a:solidFill>
                <a:schemeClr val="accent3"/>
              </a:solidFill>
            </a:endParaRPr>
          </a:p>
          <a:p>
            <a:pPr indent="-311150" lvl="0" marL="457200" rtl="0" algn="l">
              <a:spcBef>
                <a:spcPts val="0"/>
              </a:spcBef>
              <a:spcAft>
                <a:spcPts val="0"/>
              </a:spcAft>
              <a:buClr>
                <a:schemeClr val="accent3"/>
              </a:buClr>
              <a:buSzPts val="1300"/>
              <a:buChar char="●"/>
            </a:pPr>
            <a:r>
              <a:rPr lang="en" sz="1300">
                <a:solidFill>
                  <a:schemeClr val="accent3"/>
                </a:solidFill>
              </a:rPr>
              <a:t>Scouting </a:t>
            </a:r>
            <a:endParaRPr sz="1300">
              <a:solidFill>
                <a:schemeClr val="accent3"/>
              </a:solidFill>
            </a:endParaRPr>
          </a:p>
          <a:p>
            <a:pPr indent="0" lvl="0" marL="0" rtl="0" algn="l">
              <a:spcBef>
                <a:spcPts val="0"/>
              </a:spcBef>
              <a:spcAft>
                <a:spcPts val="0"/>
              </a:spcAft>
              <a:buClr>
                <a:schemeClr val="dk1"/>
              </a:buClr>
              <a:buSzPts val="1100"/>
              <a:buFont typeface="Arial"/>
              <a:buNone/>
            </a:pPr>
            <a:r>
              <a:rPr lang="en" sz="1300">
                <a:solidFill>
                  <a:schemeClr val="accent3"/>
                </a:solidFill>
              </a:rPr>
              <a:t>Add examples</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2.	How do sports analytics influence game strategy and in-game decision-making for coaches and players? Can you provide specific examples?</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3.	How do sports analytics contribute to player development and injury prevention in youth sports and amateur leagues?</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4"/>
                </a:highlight>
              </a:rPr>
              <a:t>4. 	How do sports teams use analytics to scout and recruit players? What role does data play in player selection and development?	</a:t>
            </a:r>
            <a:endParaRPr sz="1300">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chemeClr val="accent5"/>
                </a:highlight>
              </a:rPr>
              <a:t>5. 	What are the benefits of using player tracking technology, like GPS and wearables, in sports analytics? How does it help improve athlete performance and prevent injuries?</a:t>
            </a:r>
            <a:endParaRPr sz="1300">
              <a:solidFill>
                <a:schemeClr val="dk1"/>
              </a:solidFill>
              <a:highlight>
                <a:schemeClr val="accent5"/>
              </a:highlight>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6. 	Are there specific trends in sports analytics, such as the use of AI and machine learning for predicting game outcomes or player performance?</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accent3"/>
                </a:solidFill>
              </a:rPr>
              <a:t>7. 	How do sports analytics impact fan engagement and the viewer experience, both in stadiums and through media broadcasts?</a:t>
            </a:r>
            <a:endParaRPr sz="13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accent3"/>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298450" lvl="0" marL="457200" rtl="0" algn="l">
              <a:spcBef>
                <a:spcPts val="0"/>
              </a:spcBef>
              <a:spcAft>
                <a:spcPts val="0"/>
              </a:spcAft>
              <a:buSzPts val="1100"/>
              <a:buAutoNum type="alphaUcPeriod"/>
            </a:pPr>
            <a:r>
              <a:rPr lang="en">
                <a:solidFill>
                  <a:schemeClr val="dk1"/>
                </a:solidFill>
                <a:highlight>
                  <a:schemeClr val="accent6"/>
                </a:highlight>
              </a:rPr>
              <a:t>What are some of companies/research groups working in this area? </a:t>
            </a:r>
            <a:endParaRPr>
              <a:solidFill>
                <a:schemeClr val="dk1"/>
              </a:solidFill>
              <a:highlight>
                <a:schemeClr val="accent6"/>
              </a:highlight>
            </a:endParaRPr>
          </a:p>
          <a:p>
            <a:pPr indent="0" lvl="0" marL="0" rtl="0" algn="l">
              <a:lnSpc>
                <a:spcPct val="115000"/>
              </a:lnSpc>
              <a:spcBef>
                <a:spcPts val="0"/>
              </a:spcBef>
              <a:spcAft>
                <a:spcPts val="0"/>
              </a:spcAft>
              <a:buNone/>
            </a:pPr>
            <a:r>
              <a:rPr lang="en">
                <a:solidFill>
                  <a:schemeClr val="dk1"/>
                </a:solidFill>
                <a:highlight>
                  <a:schemeClr val="accent6"/>
                </a:highlight>
              </a:rPr>
              <a:t>1.	Are there any ongoing research projects or collaborations between academic institutions and sports organizations in the field of sports analytics?</a:t>
            </a:r>
            <a:endParaRPr>
              <a:solidFill>
                <a:schemeClr val="dk1"/>
              </a:solidFill>
              <a:highlight>
                <a:schemeClr val="accent6"/>
              </a:highlight>
            </a:endParaRPr>
          </a:p>
          <a:p>
            <a:pPr indent="0" lvl="0" marL="0" rtl="0" algn="l">
              <a:lnSpc>
                <a:spcPct val="115000"/>
              </a:lnSpc>
              <a:spcBef>
                <a:spcPts val="0"/>
              </a:spcBef>
              <a:spcAft>
                <a:spcPts val="0"/>
              </a:spcAft>
              <a:buNone/>
            </a:pPr>
            <a:r>
              <a:rPr lang="en">
                <a:solidFill>
                  <a:schemeClr val="dk1"/>
                </a:solidFill>
                <a:highlight>
                  <a:schemeClr val="accent6"/>
                </a:highlight>
              </a:rPr>
              <a:t>2.	How are they using data science? </a:t>
            </a:r>
            <a:endParaRPr>
              <a:solidFill>
                <a:schemeClr val="dk1"/>
              </a:solidFill>
              <a:highlight>
                <a:schemeClr val="accent6"/>
              </a:highlight>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AutoNum type="alphaUcPeriod"/>
            </a:pPr>
            <a:r>
              <a:rPr lang="en">
                <a:solidFill>
                  <a:schemeClr val="dk1"/>
                </a:solidFill>
                <a:highlight>
                  <a:schemeClr val="accent4"/>
                </a:highlight>
              </a:rPr>
              <a:t>What is a typical day-to-day of a data scientist in this domain</a:t>
            </a:r>
            <a:endParaRPr>
              <a:solidFill>
                <a:schemeClr val="dk1"/>
              </a:solidFill>
              <a:highlight>
                <a:schemeClr val="accent4"/>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accent4"/>
                </a:highlight>
              </a:rPr>
              <a:t>What are the challenges and ethical considerations associated with collecting and using player data in sports analytics?</a:t>
            </a:r>
            <a:endParaRPr>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accent4"/>
                </a:highlight>
              </a:rPr>
              <a:t>Articles and interviews</a:t>
            </a:r>
            <a:endParaRPr>
              <a:solidFill>
                <a:schemeClr val="dk1"/>
              </a:solidFill>
              <a:highlight>
                <a:schemeClr val="accent4"/>
              </a:highlight>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AutoNum type="alphaUcPeriod"/>
            </a:pPr>
            <a:r>
              <a:rPr lang="en">
                <a:solidFill>
                  <a:schemeClr val="dk1"/>
                </a:solidFill>
                <a:highlight>
                  <a:schemeClr val="accent5"/>
                </a:highlight>
              </a:rPr>
              <a:t>What skills are essential for a data scientist or analyst working in sports analytics? </a:t>
            </a:r>
            <a:endParaRPr>
              <a:solidFill>
                <a:schemeClr val="dk1"/>
              </a:solidFill>
              <a:highlight>
                <a:schemeClr val="accent5"/>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chemeClr val="accent5"/>
                </a:highlight>
              </a:rPr>
              <a:t>Are there any specialized tools or software commonly used in this field?</a:t>
            </a:r>
            <a:endParaRPr>
              <a:solidFill>
                <a:schemeClr val="dk1"/>
              </a:solidFill>
              <a:highlight>
                <a:schemeClr val="accent5"/>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chemeClr val="accent5"/>
                </a:highlight>
              </a:rPr>
              <a:t>How can aspiring data scientists or students interested in sports analytics get involved in this field?</a:t>
            </a:r>
            <a:endParaRPr>
              <a:solidFill>
                <a:schemeClr val="dk1"/>
              </a:solidFill>
              <a:highlight>
                <a:schemeClr val="accent5"/>
              </a:highlight>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AutoNum type="alphaUcPeriod"/>
            </a:pPr>
            <a:r>
              <a:rPr lang="en">
                <a:solidFill>
                  <a:schemeClr val="dk1"/>
                </a:solidFill>
                <a:highlight>
                  <a:schemeClr val="accent6"/>
                </a:highlight>
              </a:rPr>
              <a:t>What are some elective courses that a students interested in this domain could take at CU or elsewhere? </a:t>
            </a:r>
            <a:endParaRPr>
              <a:solidFill>
                <a:schemeClr val="dk1"/>
              </a:solidFill>
              <a:highlight>
                <a:schemeClr val="accent6"/>
              </a:highlight>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highlight>
                  <a:schemeClr val="accent6"/>
                </a:highlight>
              </a:rPr>
              <a:t>What are some elective courses that a students interested in this domain could take at CU? </a:t>
            </a:r>
            <a:endParaRPr>
              <a:solidFill>
                <a:schemeClr val="dk1"/>
              </a:solidFill>
              <a:highlight>
                <a:schemeClr val="accent6"/>
              </a:highlight>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highlight>
                  <a:schemeClr val="accent6"/>
                </a:highlight>
              </a:rPr>
              <a:t>What are some elective courses that a students interested in this domain could take at elsewhere? </a:t>
            </a:r>
            <a:endParaRPr>
              <a:solidFill>
                <a:schemeClr val="dk1"/>
              </a:solidFill>
              <a:highlight>
                <a:schemeClr val="accent6"/>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74822b350_1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74822b350_1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What goals can data science help achieve? (e.g. drive user engagement or predict election results or optimize crop yield)</a:t>
            </a:r>
            <a:endParaRPr sz="1300"/>
          </a:p>
          <a:p>
            <a:pPr indent="0" lvl="0" marL="0" rtl="0" algn="l">
              <a:lnSpc>
                <a:spcPct val="115000"/>
              </a:lnSpc>
              <a:spcBef>
                <a:spcPts val="0"/>
              </a:spcBef>
              <a:spcAft>
                <a:spcPts val="0"/>
              </a:spcAft>
              <a:buNone/>
            </a:pPr>
            <a:r>
              <a:rPr lang="en" sz="1300"/>
              <a:t>1.	How is data science and analytics being used in the world of sports? Can you provide examples of how data has transformed decision-making in sports</a:t>
            </a:r>
            <a:endParaRPr sz="1300"/>
          </a:p>
          <a:p>
            <a:pPr indent="-311150" lvl="0" marL="457200" rtl="0" algn="l">
              <a:spcBef>
                <a:spcPts val="0"/>
              </a:spcBef>
              <a:spcAft>
                <a:spcPts val="0"/>
              </a:spcAft>
              <a:buClr>
                <a:schemeClr val="dk1"/>
              </a:buClr>
              <a:buSzPts val="1300"/>
              <a:buChar char="●"/>
            </a:pPr>
            <a:r>
              <a:rPr lang="en" sz="1300">
                <a:solidFill>
                  <a:schemeClr val="dk1"/>
                </a:solidFill>
              </a:rPr>
              <a:t>Health and performance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Financing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Scouting </a:t>
            </a:r>
            <a:endParaRPr sz="1300">
              <a:solidFill>
                <a:schemeClr val="dk1"/>
              </a:solidFill>
            </a:endParaRPr>
          </a:p>
          <a:p>
            <a:pPr indent="0" lvl="0" marL="0" rtl="0" algn="l">
              <a:spcBef>
                <a:spcPts val="0"/>
              </a:spcBef>
              <a:spcAft>
                <a:spcPts val="0"/>
              </a:spcAft>
              <a:buNone/>
            </a:pPr>
            <a:r>
              <a:rPr lang="en" sz="1300">
                <a:solidFill>
                  <a:schemeClr val="dk1"/>
                </a:solidFill>
              </a:rPr>
              <a:t>Add examples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p>
          <a:p>
            <a:pPr indent="0" lvl="0" marL="0" rtl="0" algn="l">
              <a:lnSpc>
                <a:spcPct val="115000"/>
              </a:lnSpc>
              <a:spcBef>
                <a:spcPts val="0"/>
              </a:spcBef>
              <a:spcAft>
                <a:spcPts val="0"/>
              </a:spcAft>
              <a:buClr>
                <a:schemeClr val="dk1"/>
              </a:buClr>
              <a:buSzPts val="1100"/>
              <a:buFont typeface="Arial"/>
              <a:buNone/>
            </a:pPr>
            <a:r>
              <a:rPr lang="en" sz="1300"/>
              <a:t>2.	How do sports analytics influence game strategy and in-game decision-making for coaches and players? Can you provide specific examples?</a:t>
            </a:r>
            <a:endParaRPr sz="1300"/>
          </a:p>
          <a:p>
            <a:pPr indent="0" lvl="0" marL="0" rtl="0" algn="l">
              <a:lnSpc>
                <a:spcPct val="115000"/>
              </a:lnSpc>
              <a:spcBef>
                <a:spcPts val="0"/>
              </a:spcBef>
              <a:spcAft>
                <a:spcPts val="0"/>
              </a:spcAft>
              <a:buClr>
                <a:schemeClr val="dk1"/>
              </a:buClr>
              <a:buSzPts val="1100"/>
              <a:buFont typeface="Arial"/>
              <a:buNone/>
            </a:pPr>
            <a:r>
              <a:rPr lang="en" sz="1300"/>
              <a:t>3.	How do sports analytics contribute to player development and injury prevention in youth sports and amateur leagues?</a:t>
            </a:r>
            <a:endParaRPr sz="1300"/>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4. 	</a:t>
            </a:r>
            <a:r>
              <a:rPr lang="en" sz="1300">
                <a:solidFill>
                  <a:schemeClr val="dk1"/>
                </a:solidFill>
              </a:rPr>
              <a:t>How do sports teams use analytics to scout and recruit players? What role does data play in player selection and development?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5. 	What are the benefits of using player tracking technology, like GPS and wearables, in sports analytics? How does it help improve athlete performance and prevent injuries?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6. 	Are there specific trends in sports analytics, such as the use of AI and machine learning for predicting game outcomes or player performance?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7. 	How do sports analytics impact fan engagement and the viewer experience, both in stadiums and through media broadcasts?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74822b350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74822b350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0500" lvl="0" marL="171450" rtl="0" algn="l">
              <a:spcBef>
                <a:spcPts val="0"/>
              </a:spcBef>
              <a:spcAft>
                <a:spcPts val="0"/>
              </a:spcAft>
              <a:buClr>
                <a:srgbClr val="FF0000"/>
              </a:buClr>
              <a:buSzPts val="1200"/>
              <a:buFont typeface="Albert Sans"/>
              <a:buChar char="●"/>
            </a:pPr>
            <a:r>
              <a:rPr lang="en" sz="1200">
                <a:solidFill>
                  <a:srgbClr val="FF0000"/>
                </a:solidFill>
                <a:latin typeface="Albert Sans"/>
                <a:ea typeface="Albert Sans"/>
                <a:cs typeface="Albert Sans"/>
                <a:sym typeface="Albert Sans"/>
              </a:rPr>
              <a:t>Other for business: </a:t>
            </a:r>
            <a:r>
              <a:rPr lang="en" sz="1200">
                <a:solidFill>
                  <a:srgbClr val="FF0000"/>
                </a:solidFill>
                <a:latin typeface="Albert Sans"/>
                <a:ea typeface="Albert Sans"/>
                <a:cs typeface="Albert Sans"/>
                <a:sym typeface="Albert Sans"/>
              </a:rPr>
              <a:t>ticket pricing, fan loyalty, promotions, social media, and fan engagement.</a:t>
            </a:r>
            <a:endParaRPr sz="1200">
              <a:solidFill>
                <a:srgbClr val="FF0000"/>
              </a:solidFill>
              <a:latin typeface="Albert Sans"/>
              <a:ea typeface="Albert Sans"/>
              <a:cs typeface="Albert Sans"/>
              <a:sym typeface="Albert Sans"/>
            </a:endParaRPr>
          </a:p>
          <a:p>
            <a:pPr indent="0" lvl="0" marL="0" rtl="0" algn="l">
              <a:spcBef>
                <a:spcPts val="10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82ae2fa37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82ae2fa37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Performance data allow us to: </a:t>
            </a:r>
            <a:endParaRPr/>
          </a:p>
          <a:p>
            <a:pPr indent="-298450" lvl="0" marL="914400" rtl="0" algn="l">
              <a:spcBef>
                <a:spcPts val="0"/>
              </a:spcBef>
              <a:spcAft>
                <a:spcPts val="0"/>
              </a:spcAft>
              <a:buSzPts val="1100"/>
              <a:buChar char="●"/>
            </a:pPr>
            <a:r>
              <a:rPr lang="en"/>
              <a:t>Appropriately evaluate players </a:t>
            </a:r>
            <a:endParaRPr/>
          </a:p>
          <a:p>
            <a:pPr indent="-298450" lvl="0" marL="914400" rtl="0" algn="l">
              <a:spcBef>
                <a:spcPts val="0"/>
              </a:spcBef>
              <a:spcAft>
                <a:spcPts val="0"/>
              </a:spcAft>
              <a:buSzPts val="1100"/>
              <a:buChar char="●"/>
            </a:pPr>
            <a:r>
              <a:rPr lang="en"/>
              <a:t>Identify the required skill set --</a:t>
            </a:r>
            <a:r>
              <a:rPr b="1" lang="en" sz="1200">
                <a:solidFill>
                  <a:schemeClr val="dk1"/>
                </a:solidFill>
                <a:latin typeface="Calibri"/>
                <a:ea typeface="Calibri"/>
                <a:cs typeface="Calibri"/>
                <a:sym typeface="Calibri"/>
              </a:rPr>
              <a:t> manage team’s budget and invest it in players who better fit their team</a:t>
            </a:r>
            <a:endParaRPr/>
          </a:p>
          <a:p>
            <a:pPr indent="-298450" lvl="0" marL="914400" rtl="0" algn="l">
              <a:spcBef>
                <a:spcPts val="0"/>
              </a:spcBef>
              <a:spcAft>
                <a:spcPts val="0"/>
              </a:spcAft>
              <a:buSzPts val="1100"/>
              <a:buChar char="●"/>
            </a:pPr>
            <a:r>
              <a:rPr lang="en"/>
              <a:t>Quantify the relative importance of players to team’s success -</a:t>
            </a:r>
            <a:r>
              <a:rPr b="1" lang="en" sz="1200" u="sng">
                <a:solidFill>
                  <a:schemeClr val="dk1"/>
                </a:solidFill>
                <a:latin typeface="Calibri"/>
                <a:ea typeface="Calibri"/>
                <a:cs typeface="Calibri"/>
                <a:sym typeface="Calibri"/>
              </a:rPr>
              <a:t> can serve as a foundation of salary optimization AND (</a:t>
            </a:r>
            <a:r>
              <a:rPr lang="en" sz="1200">
                <a:solidFill>
                  <a:schemeClr val="dk1"/>
                </a:solidFill>
                <a:latin typeface="Calibri"/>
                <a:ea typeface="Calibri"/>
                <a:cs typeface="Calibri"/>
                <a:sym typeface="Calibri"/>
              </a:rPr>
              <a:t>fair distribution of the disponible salary budget</a:t>
            </a:r>
            <a:r>
              <a:rPr b="1" lang="en" sz="1200" u="sng">
                <a:solidFill>
                  <a:schemeClr val="dk1"/>
                </a:solidFill>
                <a:latin typeface="Calibri"/>
                <a:ea typeface="Calibri"/>
                <a:cs typeface="Calibri"/>
                <a:sym typeface="Calibri"/>
              </a:rPr>
              <a:t>)</a:t>
            </a:r>
            <a:endParaRPr/>
          </a:p>
          <a:p>
            <a:pPr indent="-298450" lvl="0" marL="914400" rtl="0" algn="l">
              <a:spcBef>
                <a:spcPts val="0"/>
              </a:spcBef>
              <a:spcAft>
                <a:spcPts val="0"/>
              </a:spcAft>
              <a:buSzPts val="1100"/>
              <a:buChar char="●"/>
            </a:pPr>
            <a:r>
              <a:rPr lang="en"/>
              <a:t>Develop player scouting data-based models -- by </a:t>
            </a:r>
            <a:r>
              <a:rPr lang="en" sz="1200">
                <a:solidFill>
                  <a:schemeClr val="dk1"/>
                </a:solidFill>
                <a:latin typeface="Calibri"/>
                <a:ea typeface="Calibri"/>
                <a:cs typeface="Calibri"/>
                <a:sym typeface="Calibri"/>
              </a:rPr>
              <a:t>including in the player evaluation process </a:t>
            </a:r>
            <a:r>
              <a:rPr b="1" lang="en" sz="1200" u="sng">
                <a:solidFill>
                  <a:schemeClr val="dk1"/>
                </a:solidFill>
                <a:latin typeface="Calibri"/>
                <a:ea typeface="Calibri"/>
                <a:cs typeface="Calibri"/>
                <a:sym typeface="Calibri"/>
              </a:rPr>
              <a:t>parameters</a:t>
            </a:r>
            <a:r>
              <a:rPr lang="en" sz="1200">
                <a:solidFill>
                  <a:schemeClr val="dk1"/>
                </a:solidFill>
                <a:latin typeface="Calibri"/>
                <a:ea typeface="Calibri"/>
                <a:cs typeface="Calibri"/>
                <a:sym typeface="Calibri"/>
              </a:rPr>
              <a:t> such as </a:t>
            </a:r>
            <a:r>
              <a:rPr b="1" lang="en" sz="1200" u="sng">
                <a:solidFill>
                  <a:schemeClr val="dk1"/>
                </a:solidFill>
                <a:latin typeface="Calibri"/>
                <a:ea typeface="Calibri"/>
                <a:cs typeface="Calibri"/>
                <a:sym typeface="Calibri"/>
              </a:rPr>
              <a:t>the number of games, goals, assists, passes, challenges, dribbles, shots, tackles, and crosses.</a:t>
            </a:r>
            <a:endParaRPr b="1" sz="1200" u="sng">
              <a:solidFill>
                <a:schemeClr val="dk1"/>
              </a:solidFill>
              <a:latin typeface="Calibri"/>
              <a:ea typeface="Calibri"/>
              <a:cs typeface="Calibri"/>
              <a:sym typeface="Calibri"/>
            </a:endParaRPr>
          </a:p>
          <a:p>
            <a:pPr indent="-304800" lvl="0" marL="914400" rtl="0" algn="l">
              <a:spcBef>
                <a:spcPts val="0"/>
              </a:spcBef>
              <a:spcAft>
                <a:spcPts val="0"/>
              </a:spcAft>
              <a:buClr>
                <a:schemeClr val="dk1"/>
              </a:buClr>
              <a:buSzPts val="1200"/>
              <a:buFont typeface="Calibri"/>
              <a:buChar char="●"/>
            </a:pPr>
            <a:r>
              <a:rPr b="1" lang="en" sz="1200" u="sng">
                <a:solidFill>
                  <a:schemeClr val="dk1"/>
                </a:solidFill>
                <a:latin typeface="Calibri"/>
                <a:ea typeface="Calibri"/>
                <a:cs typeface="Calibri"/>
                <a:sym typeface="Calibri"/>
              </a:rPr>
              <a:t> -- </a:t>
            </a:r>
            <a:endParaRPr b="1" sz="1200" u="sng">
              <a:solidFill>
                <a:schemeClr val="dk1"/>
              </a:solidFill>
              <a:latin typeface="Calibri"/>
              <a:ea typeface="Calibri"/>
              <a:cs typeface="Calibri"/>
              <a:sym typeface="Calibri"/>
            </a:endParaRPr>
          </a:p>
          <a:p>
            <a:pPr indent="-304800" lvl="1" marL="13716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Determining the spatial configuration and the formation of the team during different phases of a match is one of the most important tactical decisions that football managers must make</a:t>
            </a:r>
            <a:endParaRPr b="1" sz="1200">
              <a:solidFill>
                <a:schemeClr val="dk1"/>
              </a:solidFill>
              <a:latin typeface="Calibri"/>
              <a:ea typeface="Calibri"/>
              <a:cs typeface="Calibri"/>
              <a:sym typeface="Calibri"/>
            </a:endParaRPr>
          </a:p>
          <a:p>
            <a:pPr indent="-304800" lvl="1" marL="13716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 order to </a:t>
            </a:r>
            <a:r>
              <a:rPr b="1" lang="en" sz="1200">
                <a:solidFill>
                  <a:schemeClr val="dk1"/>
                </a:solidFill>
                <a:latin typeface="Calibri"/>
                <a:ea typeface="Calibri"/>
                <a:cs typeface="Calibri"/>
                <a:sym typeface="Calibri"/>
              </a:rPr>
              <a:t>analyze the different possible team formations for games and outline their differences and advantages</a:t>
            </a: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new techniques based on analytical operations and the use of DTs are developed</a:t>
            </a:r>
            <a:endParaRPr b="1" sz="1200">
              <a:solidFill>
                <a:schemeClr val="dk1"/>
              </a:solidFill>
              <a:latin typeface="Calibri"/>
              <a:ea typeface="Calibri"/>
              <a:cs typeface="Calibri"/>
              <a:sym typeface="Calibri"/>
            </a:endParaRPr>
          </a:p>
          <a:p>
            <a:pPr indent="-304800" lvl="1" marL="13716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Data collection through locational, biometric, and video data is gaining more and more importance in today’s football business and is enabled and facilitated using DTs and third-party data providers</a:t>
            </a:r>
            <a:endParaRPr b="1" sz="1200">
              <a:solidFill>
                <a:schemeClr val="dk1"/>
              </a:solidFill>
              <a:latin typeface="Calibri"/>
              <a:ea typeface="Calibri"/>
              <a:cs typeface="Calibri"/>
              <a:sym typeface="Calibri"/>
            </a:endParaRPr>
          </a:p>
          <a:p>
            <a:pPr indent="-304800" lvl="1" marL="13716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Using </a:t>
            </a:r>
            <a:r>
              <a:rPr b="1" lang="en" sz="1200" u="sng">
                <a:solidFill>
                  <a:schemeClr val="dk1"/>
                </a:solidFill>
                <a:latin typeface="Calibri"/>
                <a:ea typeface="Calibri"/>
                <a:cs typeface="Calibri"/>
                <a:sym typeface="Calibri"/>
              </a:rPr>
              <a:t>locational and biometric devices include using data generated by GPS devices</a:t>
            </a:r>
            <a:r>
              <a:rPr lang="en" sz="1200">
                <a:solidFill>
                  <a:schemeClr val="dk1"/>
                </a:solidFill>
                <a:latin typeface="Calibri"/>
                <a:ea typeface="Calibri"/>
                <a:cs typeface="Calibri"/>
                <a:sym typeface="Calibri"/>
              </a:rPr>
              <a:t>, radio frequency </a:t>
            </a:r>
            <a:r>
              <a:rPr b="1" lang="en" sz="1200" u="sng">
                <a:solidFill>
                  <a:schemeClr val="dk1"/>
                </a:solidFill>
                <a:latin typeface="Calibri"/>
                <a:ea typeface="Calibri"/>
                <a:cs typeface="Calibri"/>
                <a:sym typeface="Calibri"/>
              </a:rPr>
              <a:t>devices (RFID), or accelerometers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rgbClr val="00FF73"/>
                </a:solidFill>
                <a:latin typeface="Albert Sans"/>
                <a:ea typeface="Albert Sans"/>
                <a:cs typeface="Albert Sans"/>
                <a:sym typeface="Albert Sans"/>
              </a:rPr>
              <a:t>→</a:t>
            </a:r>
            <a:r>
              <a:rPr lang="en"/>
              <a:t> DS is supporting human-based scouting with data-based processes - leading to more reasonable and more accurate results.</a:t>
            </a:r>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More advanced analytical methods in this area include, for example, analytics on video data, open data analysis by fans </a:t>
            </a:r>
            <a:r>
              <a:rPr lang="en" sz="1200">
                <a:solidFill>
                  <a:schemeClr val="dk1"/>
                </a:solidFill>
                <a:latin typeface="Calibri"/>
                <a:ea typeface="Calibri"/>
                <a:cs typeface="Calibri"/>
                <a:sym typeface="Calibri"/>
              </a:rPr>
              <a:t>(Gaughan, 2021), </a:t>
            </a:r>
            <a:r>
              <a:rPr b="1" lang="en" sz="1200">
                <a:solidFill>
                  <a:schemeClr val="dk1"/>
                </a:solidFill>
                <a:latin typeface="Calibri"/>
                <a:ea typeface="Calibri"/>
                <a:cs typeface="Calibri"/>
                <a:sym typeface="Calibri"/>
              </a:rPr>
              <a:t>and gathering and using proprietary data, which can lead to substantive advantages compared to the competitor’s teams</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solidFill>
                  <a:schemeClr val="dk1"/>
                </a:solidFill>
              </a:rPr>
              <a:t>*********************************</a:t>
            </a:r>
            <a:endParaRPr/>
          </a:p>
          <a:p>
            <a:pPr indent="0" lvl="0" marL="0" rtl="0" algn="l">
              <a:spcBef>
                <a:spcPts val="0"/>
              </a:spcBef>
              <a:spcAft>
                <a:spcPts val="0"/>
              </a:spcAft>
              <a:buNone/>
            </a:pPr>
            <a:r>
              <a:rPr lang="en"/>
              <a:t>OTHER NOTES :</a:t>
            </a:r>
            <a:endParaRPr/>
          </a:p>
          <a:p>
            <a:pPr indent="-298450" lvl="0" marL="914400" rtl="0" algn="l">
              <a:spcBef>
                <a:spcPts val="0"/>
              </a:spcBef>
              <a:spcAft>
                <a:spcPts val="0"/>
              </a:spcAft>
              <a:buSzPts val="1100"/>
              <a:buChar char="●"/>
            </a:pPr>
            <a:r>
              <a:rPr lang="en"/>
              <a:t>Useful for player scouting, and lineups/team strategies</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b="1" lang="en" u="sng"/>
              <a:t>Data based models use - </a:t>
            </a:r>
            <a:r>
              <a:rPr b="1" lang="en" sz="1200" u="sng">
                <a:solidFill>
                  <a:schemeClr val="dk1"/>
                </a:solidFill>
                <a:latin typeface="Calibri"/>
                <a:ea typeface="Calibri"/>
                <a:cs typeface="Calibri"/>
                <a:sym typeface="Calibri"/>
              </a:rPr>
              <a:t>Exemplary - parameters</a:t>
            </a:r>
            <a:r>
              <a:rPr lang="en" sz="1200">
                <a:solidFill>
                  <a:schemeClr val="dk1"/>
                </a:solidFill>
                <a:latin typeface="Calibri"/>
                <a:ea typeface="Calibri"/>
                <a:cs typeface="Calibri"/>
                <a:sym typeface="Calibri"/>
              </a:rPr>
              <a:t> to be included in the player evaluation process are </a:t>
            </a:r>
            <a:r>
              <a:rPr b="1" lang="en" sz="1200" u="sng">
                <a:solidFill>
                  <a:schemeClr val="dk1"/>
                </a:solidFill>
                <a:latin typeface="Calibri"/>
                <a:ea typeface="Calibri"/>
                <a:cs typeface="Calibri"/>
                <a:sym typeface="Calibri"/>
              </a:rPr>
              <a:t>the number of games, goals, assists, passes, challenges, dribbles, shots, tackles, and crosses.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More advanced analytical methods in this area include, for example, analytics on video data, open data analysis by fans </a:t>
            </a:r>
            <a:r>
              <a:rPr lang="en" sz="1200">
                <a:solidFill>
                  <a:schemeClr val="dk1"/>
                </a:solidFill>
                <a:latin typeface="Calibri"/>
                <a:ea typeface="Calibri"/>
                <a:cs typeface="Calibri"/>
                <a:sym typeface="Calibri"/>
              </a:rPr>
              <a:t>(Gaughan, 2021), </a:t>
            </a:r>
            <a:r>
              <a:rPr b="1" lang="en" sz="1200">
                <a:solidFill>
                  <a:schemeClr val="dk1"/>
                </a:solidFill>
                <a:latin typeface="Calibri"/>
                <a:ea typeface="Calibri"/>
                <a:cs typeface="Calibri"/>
                <a:sym typeface="Calibri"/>
              </a:rPr>
              <a:t>and gathering and using proprietary data, which can lead to substantive advantages compared to the competitor’s teams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Includes scouting (only the best players are chosen to be part of the team), game strategy, </a:t>
            </a:r>
            <a:endParaRPr/>
          </a:p>
          <a:p>
            <a:pPr indent="-342900" lvl="0" marL="914400" rtl="0" algn="l">
              <a:spcBef>
                <a:spcPts val="0"/>
              </a:spcBef>
              <a:spcAft>
                <a:spcPts val="0"/>
              </a:spcAft>
              <a:buClr>
                <a:srgbClr val="00FF73"/>
              </a:buClr>
              <a:buSzPts val="1800"/>
              <a:buFont typeface="Albert Sans"/>
              <a:buChar char="●"/>
            </a:pPr>
            <a:r>
              <a:rPr b="1" lang="en" sz="1200" u="sng">
                <a:solidFill>
                  <a:srgbClr val="ED7D31"/>
                </a:solidFill>
                <a:latin typeface="Calibri"/>
                <a:ea typeface="Calibri"/>
                <a:cs typeface="Calibri"/>
                <a:sym typeface="Calibri"/>
              </a:rPr>
              <a:t>player scouting applications, and applications related to lineups and team strategies</a:t>
            </a:r>
            <a:endParaRPr/>
          </a:p>
          <a:p>
            <a:pPr indent="0" lvl="0" marL="0" rtl="0" algn="l">
              <a:spcBef>
                <a:spcPts val="1000"/>
              </a:spcBef>
              <a:spcAft>
                <a:spcPts val="0"/>
              </a:spcAft>
              <a:buClr>
                <a:schemeClr val="lt1"/>
              </a:buClr>
              <a:buSzPts val="1100"/>
              <a:buFont typeface="Arial"/>
              <a:buNone/>
            </a:pPr>
            <a:r>
              <a:rPr lang="en"/>
              <a:t>evaluating player performance with the goals of selecting the best players, deciding on the best possible line-up, and making the best possible decisions on the field. </a:t>
            </a:r>
            <a:endParaRPr/>
          </a:p>
          <a:p>
            <a:pPr indent="0" lvl="0" marL="0" rtl="0" algn="l">
              <a:spcBef>
                <a:spcPts val="0"/>
              </a:spcBef>
              <a:spcAft>
                <a:spcPts val="0"/>
              </a:spcAft>
              <a:buNone/>
            </a:pPr>
            <a:r>
              <a:t/>
            </a:r>
            <a:endParaRPr/>
          </a:p>
          <a:p>
            <a:pPr indent="-298450" lvl="0" marL="914400" rtl="0" algn="l">
              <a:spcBef>
                <a:spcPts val="0"/>
              </a:spcBef>
              <a:spcAft>
                <a:spcPts val="0"/>
              </a:spcAft>
              <a:buSzPts val="1100"/>
              <a:buChar char="●"/>
            </a:pPr>
            <a:r>
              <a:rPr lang="en"/>
              <a:t>appropriate player valuation </a:t>
            </a:r>
            <a:endParaRPr/>
          </a:p>
          <a:p>
            <a:pPr indent="-298450" lvl="0" marL="914400" rtl="0" algn="l">
              <a:spcBef>
                <a:spcPts val="0"/>
              </a:spcBef>
              <a:spcAft>
                <a:spcPts val="0"/>
              </a:spcAft>
              <a:buSzPts val="1100"/>
              <a:buChar char="●"/>
            </a:pPr>
            <a:r>
              <a:rPr lang="en"/>
              <a:t>Identification of the required skillset</a:t>
            </a:r>
            <a:endParaRPr/>
          </a:p>
          <a:p>
            <a:pPr indent="-298450" lvl="0" marL="914400" rtl="0" algn="l">
              <a:spcBef>
                <a:spcPts val="0"/>
              </a:spcBef>
              <a:spcAft>
                <a:spcPts val="0"/>
              </a:spcAft>
              <a:buSzPts val="1100"/>
              <a:buChar char="●"/>
            </a:pPr>
            <a:r>
              <a:rPr lang="en"/>
              <a:t>applications related to lineups and team strategies!</a:t>
            </a:r>
            <a:endParaRPr/>
          </a:p>
          <a:p>
            <a:pPr indent="0" lvl="0" marL="0" rtl="0" algn="l">
              <a:spcBef>
                <a:spcPts val="0"/>
              </a:spcBef>
              <a:spcAft>
                <a:spcPts val="0"/>
              </a:spcAft>
              <a:buNone/>
            </a:pPr>
            <a:r>
              <a:rPr lang="en"/>
              <a:t>→ DS is supporting human-based scouting processes with technology and data-based processes - coming up with more reasonable and more accurate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u="sng">
                <a:solidFill>
                  <a:schemeClr val="dk1"/>
                </a:solidFill>
                <a:latin typeface="Calibri"/>
                <a:ea typeface="Calibri"/>
                <a:cs typeface="Calibri"/>
                <a:sym typeface="Calibri"/>
              </a:rPr>
              <a:t>Performance Analytics on an individual player level can serve as a foundation of salary optimization</a:t>
            </a:r>
            <a:endParaRPr b="1" sz="1200" u="sng">
              <a:solidFill>
                <a:schemeClr val="dk1"/>
              </a:solidFill>
              <a:latin typeface="Calibri"/>
              <a:ea typeface="Calibri"/>
              <a:cs typeface="Calibri"/>
              <a:sym typeface="Calibri"/>
            </a:endParaRPr>
          </a:p>
          <a:p>
            <a:pPr indent="0" lvl="0" marL="0" rtl="0" algn="l">
              <a:spcBef>
                <a:spcPts val="0"/>
              </a:spcBef>
              <a:spcAft>
                <a:spcPts val="0"/>
              </a:spcAft>
              <a:buNone/>
            </a:pPr>
            <a:r>
              <a:rPr b="1" lang="en" sz="1200" u="sng">
                <a:solidFill>
                  <a:schemeClr val="dk1"/>
                </a:solidFill>
                <a:latin typeface="Calibri"/>
                <a:ea typeface="Calibri"/>
                <a:cs typeface="Calibri"/>
                <a:sym typeface="Calibri"/>
              </a:rPr>
              <a:t>quantification of the relative importance of different players to a team’s success</a:t>
            </a:r>
            <a:endParaRPr b="1" sz="1200" u="sng">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2ea16e0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82ea16e0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82ea16e0c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82ea16e0c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914400" rtl="0" algn="l">
              <a:lnSpc>
                <a:spcPct val="115000"/>
              </a:lnSpc>
              <a:spcBef>
                <a:spcPts val="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For example, when </a:t>
            </a:r>
            <a:r>
              <a:rPr b="1" lang="en">
                <a:solidFill>
                  <a:schemeClr val="dk1"/>
                </a:solidFill>
              </a:rPr>
              <a:t>Thomas Tuchel, former</a:t>
            </a:r>
            <a:r>
              <a:rPr lang="en">
                <a:solidFill>
                  <a:schemeClr val="dk1"/>
                </a:solidFill>
              </a:rPr>
              <a:t> </a:t>
            </a:r>
            <a:r>
              <a:rPr b="1" lang="en">
                <a:solidFill>
                  <a:schemeClr val="dk1"/>
                </a:solidFill>
              </a:rPr>
              <a:t>Chelsea Football Club manager</a:t>
            </a:r>
            <a:r>
              <a:rPr lang="en">
                <a:solidFill>
                  <a:schemeClr val="dk1"/>
                </a:solidFill>
              </a:rPr>
              <a:t>, was asked why he brought on goalkeeper Kepa Arrizabalaga late into extra time, he responded, “So we had some statistics, we were well prepared, that </a:t>
            </a:r>
            <a:r>
              <a:rPr b="1" lang="en">
                <a:solidFill>
                  <a:schemeClr val="dk1"/>
                </a:solidFill>
              </a:rPr>
              <a:t>Kepa is the best in percentage in saving penalties</a:t>
            </a:r>
            <a:r>
              <a:rPr lang="en">
                <a:solidFill>
                  <a:schemeClr val="dk1"/>
                </a:solidFill>
              </a:rPr>
              <a:t>.” He added, “There is proof that Kepa is better at this discipline.” </a:t>
            </a:r>
            <a:r>
              <a:rPr b="1" lang="en">
                <a:solidFill>
                  <a:schemeClr val="dk1"/>
                </a:solidFill>
              </a:rPr>
              <a:t>Chelsea went on to win the penalty shootout, with Kepa saving two penalties in the process. </a:t>
            </a:r>
            <a:r>
              <a:rPr lang="en">
                <a:solidFill>
                  <a:schemeClr val="dk1"/>
                </a:solidFill>
              </a:rPr>
              <a:t>Although it may have played out differently in the scenario above, decisions backed by data on and off the field typically lead to more powerful and accurate decision-making. </a:t>
            </a:r>
            <a:endParaRPr>
              <a:solidFill>
                <a:schemeClr val="dk1"/>
              </a:solidFill>
            </a:endParaRPr>
          </a:p>
          <a:p>
            <a:pPr indent="-228600" lvl="0" marL="1371600" rtl="0" algn="l">
              <a:lnSpc>
                <a:spcPct val="115000"/>
              </a:lnSpc>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 Thomas Tuchel, former Chelsea Football Club manager : </a:t>
            </a:r>
            <a:r>
              <a:rPr lang="en" u="sng">
                <a:solidFill>
                  <a:schemeClr val="hlink"/>
                </a:solidFill>
                <a:hlinkClick r:id="rId2"/>
              </a:rPr>
              <a:t>https://www.google.com/url?sa=i&amp;url=https%3A%2F%2Fwww.the-sun.com%2Fsport%2F7706220%2Ftuchel-bayern-boss-nagelsmann-sacked%2F&amp;psig=AOvVaw3IrxihX2vlGljZ10lmjiDQ&amp;ust=1695605849808000&amp;source=images&amp;cd=vfe&amp;opi=89978449&amp;ved=0CA8QjRxqFwoTCLjq75SOwoEDFQAAAAAdAAAAABAE</a:t>
            </a:r>
            <a:endParaRPr u="sng">
              <a:solidFill>
                <a:schemeClr val="hlink"/>
              </a:solidFill>
            </a:endParaRPr>
          </a:p>
          <a:p>
            <a:pPr indent="-228600" lvl="0" marL="1371600" rtl="0" algn="l">
              <a:lnSpc>
                <a:spcPct val="115000"/>
              </a:lnSpc>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 Kepa Arrizabalaga Chelsea : </a:t>
            </a:r>
            <a:r>
              <a:rPr lang="en" u="sng">
                <a:solidFill>
                  <a:schemeClr val="hlink"/>
                </a:solidFill>
                <a:hlinkClick r:id="rId3"/>
              </a:rPr>
              <a:t>https://www.google.com/url?sa=i&amp;url=https%3A%2F%2Fweaintgotnohistory.sbnation.com%2F2022%2F10%2F20%2F23414120%2Fkepa-arrizabalaga-reaches-chelsea-clean-sheet-milestone-in-frustrating-draw&amp;psig=AOvVaw2QV8p_sW7pzoYfqqq3moq5&amp;ust=1695605940947000&amp;source=images&amp;cd=vfe&amp;opi=89978449&amp;ved=0CA8QjRxqFwoTCMiWocCOwoEDFQAAAAAdAAAAABAE</a:t>
            </a:r>
            <a:endParaRPr u="sng">
              <a:solidFill>
                <a:schemeClr val="hlink"/>
              </a:solidFill>
            </a:endParaRPr>
          </a:p>
          <a:p>
            <a:pPr indent="0" lvl="0" marL="914400" rtl="0" algn="l">
              <a:lnSpc>
                <a:spcPct val="115000"/>
              </a:lnSpc>
              <a:spcBef>
                <a:spcPts val="0"/>
              </a:spcBef>
              <a:spcAft>
                <a:spcPts val="0"/>
              </a:spcAft>
              <a:buNone/>
            </a:pPr>
            <a:r>
              <a:rPr b="1" lang="en" sz="1300">
                <a:solidFill>
                  <a:schemeClr val="dk1"/>
                </a:solidFill>
              </a:rPr>
              <a:t>[SOURCE: </a:t>
            </a:r>
            <a:r>
              <a:rPr b="1" lang="en" sz="1300" u="sng">
                <a:solidFill>
                  <a:schemeClr val="hlink"/>
                </a:solidFill>
                <a:hlinkClick r:id="rId4"/>
              </a:rPr>
              <a:t>https://www.datacamp.com/blog/sports-analytics-how-different-sports-use-data-analysis#</a:t>
            </a:r>
            <a:r>
              <a:rPr b="1" lang="en" sz="1300">
                <a:solidFill>
                  <a:schemeClr val="dk1"/>
                </a:solidFill>
              </a:rPr>
              <a:t> ]</a:t>
            </a:r>
            <a:endParaRPr b="1" sz="1300">
              <a:solidFill>
                <a:schemeClr val="dk1"/>
              </a:solidFill>
            </a:endParaRPr>
          </a:p>
          <a:p>
            <a:pPr indent="0" lvl="0" marL="0" rtl="0" algn="l">
              <a:spcBef>
                <a:spcPts val="0"/>
              </a:spcBef>
              <a:spcAft>
                <a:spcPts val="0"/>
              </a:spcAft>
              <a:buNone/>
            </a:pPr>
            <a:r>
              <a:t/>
            </a:r>
            <a:endParaRPr b="1" sz="1200" u="sng">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894750"/>
            <a:ext cx="5033700" cy="2878200"/>
          </a:xfrm>
          <a:prstGeom prst="rect">
            <a:avLst/>
          </a:prstGeom>
        </p:spPr>
        <p:txBody>
          <a:bodyPr anchorCtr="0" anchor="b" bIns="91425" lIns="91425" spcFirstLastPara="1" rIns="91425" wrap="square" tIns="91425">
            <a:noAutofit/>
          </a:bodyPr>
          <a:lstStyle>
            <a:lvl1pPr lvl="0" algn="l">
              <a:lnSpc>
                <a:spcPct val="85000"/>
              </a:lnSpc>
              <a:spcBef>
                <a:spcPts val="0"/>
              </a:spcBef>
              <a:spcAft>
                <a:spcPts val="0"/>
              </a:spcAft>
              <a:buClr>
                <a:srgbClr val="191919"/>
              </a:buClr>
              <a:buSzPts val="5200"/>
              <a:buNone/>
              <a:defRPr i="1" sz="70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689525"/>
            <a:ext cx="4017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75895" y="362857"/>
            <a:ext cx="68510" cy="524895"/>
            <a:chOff x="1591050" y="238125"/>
            <a:chExt cx="233425" cy="1788400"/>
          </a:xfrm>
        </p:grpSpPr>
        <p:sp>
          <p:nvSpPr>
            <p:cNvPr id="14" name="Google Shape;14;p2"/>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5" name="Google Shape;15;p2"/>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6" name="Google Shape;16;p2"/>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7" name="Google Shape;17;p2"/>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18" name="Google Shape;18;p2"/>
          <p:cNvGrpSpPr/>
          <p:nvPr/>
        </p:nvGrpSpPr>
        <p:grpSpPr>
          <a:xfrm>
            <a:off x="145964" y="4645252"/>
            <a:ext cx="128372" cy="135303"/>
            <a:chOff x="1299075" y="2666300"/>
            <a:chExt cx="796350" cy="839350"/>
          </a:xfrm>
        </p:grpSpPr>
        <p:sp>
          <p:nvSpPr>
            <p:cNvPr id="19" name="Google Shape;19;p2"/>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11"/>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txBox="1"/>
          <p:nvPr>
            <p:ph hasCustomPrompt="1" type="title"/>
          </p:nvPr>
        </p:nvSpPr>
        <p:spPr>
          <a:xfrm>
            <a:off x="713225" y="1686600"/>
            <a:ext cx="4622700" cy="1108200"/>
          </a:xfrm>
          <a:prstGeom prst="rect">
            <a:avLst/>
          </a:prstGeom>
        </p:spPr>
        <p:txBody>
          <a:bodyPr anchorCtr="0" anchor="ctr" bIns="91425" lIns="91425" spcFirstLastPara="1" rIns="91425" wrap="square" tIns="91425">
            <a:noAutofit/>
          </a:bodyPr>
          <a:lstStyle>
            <a:lvl1pPr lvl="0" algn="l">
              <a:spcBef>
                <a:spcPts val="0"/>
              </a:spcBef>
              <a:spcAft>
                <a:spcPts val="0"/>
              </a:spcAft>
              <a:buSzPts val="9600"/>
              <a:buNone/>
              <a:defRPr sz="60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p:nvPr>
            <p:ph idx="1" type="subTitle"/>
          </p:nvPr>
        </p:nvSpPr>
        <p:spPr>
          <a:xfrm>
            <a:off x="713225" y="2718000"/>
            <a:ext cx="3594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24" name="Google Shape;124;p11"/>
          <p:cNvGrpSpPr/>
          <p:nvPr/>
        </p:nvGrpSpPr>
        <p:grpSpPr>
          <a:xfrm>
            <a:off x="175895" y="362857"/>
            <a:ext cx="68510" cy="524895"/>
            <a:chOff x="1591050" y="238125"/>
            <a:chExt cx="233425" cy="1788400"/>
          </a:xfrm>
        </p:grpSpPr>
        <p:sp>
          <p:nvSpPr>
            <p:cNvPr id="125" name="Google Shape;125;p11"/>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26" name="Google Shape;126;p11"/>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27" name="Google Shape;127;p11"/>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28" name="Google Shape;128;p11"/>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129" name="Google Shape;129;p11"/>
          <p:cNvGrpSpPr/>
          <p:nvPr/>
        </p:nvGrpSpPr>
        <p:grpSpPr>
          <a:xfrm>
            <a:off x="145964" y="4645252"/>
            <a:ext cx="128372" cy="135303"/>
            <a:chOff x="1299075" y="2666300"/>
            <a:chExt cx="796350" cy="839350"/>
          </a:xfrm>
        </p:grpSpPr>
        <p:sp>
          <p:nvSpPr>
            <p:cNvPr id="130" name="Google Shape;130;p11"/>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4" name="Shape 134"/>
        <p:cNvGrpSpPr/>
        <p:nvPr/>
      </p:nvGrpSpPr>
      <p:grpSpPr>
        <a:xfrm>
          <a:off x="0" y="0"/>
          <a:ext cx="0" cy="0"/>
          <a:chOff x="0" y="0"/>
          <a:chExt cx="0" cy="0"/>
        </a:xfrm>
      </p:grpSpPr>
      <p:sp>
        <p:nvSpPr>
          <p:cNvPr id="135" name="Google Shape;13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6" name="Shape 136"/>
        <p:cNvGrpSpPr/>
        <p:nvPr/>
      </p:nvGrpSpPr>
      <p:grpSpPr>
        <a:xfrm>
          <a:off x="0" y="0"/>
          <a:ext cx="0" cy="0"/>
          <a:chOff x="0" y="0"/>
          <a:chExt cx="0" cy="0"/>
        </a:xfrm>
      </p:grpSpPr>
      <p:sp>
        <p:nvSpPr>
          <p:cNvPr id="137" name="Google Shape;137;p13"/>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txBox="1"/>
          <p:nvPr>
            <p:ph type="title"/>
          </p:nvPr>
        </p:nvSpPr>
        <p:spPr>
          <a:xfrm>
            <a:off x="4091725" y="445025"/>
            <a:ext cx="433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13"/>
          <p:cNvSpPr txBox="1"/>
          <p:nvPr>
            <p:ph hasCustomPrompt="1" idx="2" type="title"/>
          </p:nvPr>
        </p:nvSpPr>
        <p:spPr>
          <a:xfrm>
            <a:off x="4877127" y="1568058"/>
            <a:ext cx="734700" cy="646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hasCustomPrompt="1" idx="3" type="title"/>
          </p:nvPr>
        </p:nvSpPr>
        <p:spPr>
          <a:xfrm>
            <a:off x="4852702" y="3051891"/>
            <a:ext cx="734700" cy="646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hasCustomPrompt="1" idx="4" type="title"/>
          </p:nvPr>
        </p:nvSpPr>
        <p:spPr>
          <a:xfrm>
            <a:off x="6910677" y="1555146"/>
            <a:ext cx="734700" cy="646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p:nvPr>
            <p:ph hasCustomPrompt="1" idx="5" type="title"/>
          </p:nvPr>
        </p:nvSpPr>
        <p:spPr>
          <a:xfrm>
            <a:off x="6910677" y="3064804"/>
            <a:ext cx="734700" cy="646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1" type="subTitle"/>
          </p:nvPr>
        </p:nvSpPr>
        <p:spPr>
          <a:xfrm>
            <a:off x="4091725" y="2138350"/>
            <a:ext cx="23055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Anton"/>
              <a:buNone/>
              <a:defRPr sz="2400">
                <a:latin typeface="Anton"/>
                <a:ea typeface="Anton"/>
                <a:cs typeface="Anton"/>
                <a:sym typeface="Anton"/>
              </a:defRPr>
            </a:lvl2pPr>
            <a:lvl3pPr lvl="2" rtl="0">
              <a:lnSpc>
                <a:spcPct val="100000"/>
              </a:lnSpc>
              <a:spcBef>
                <a:spcPts val="0"/>
              </a:spcBef>
              <a:spcAft>
                <a:spcPts val="0"/>
              </a:spcAft>
              <a:buSzPts val="2400"/>
              <a:buFont typeface="Anton"/>
              <a:buNone/>
              <a:defRPr sz="2400">
                <a:latin typeface="Anton"/>
                <a:ea typeface="Anton"/>
                <a:cs typeface="Anton"/>
                <a:sym typeface="Anton"/>
              </a:defRPr>
            </a:lvl3pPr>
            <a:lvl4pPr lvl="3" rtl="0">
              <a:lnSpc>
                <a:spcPct val="100000"/>
              </a:lnSpc>
              <a:spcBef>
                <a:spcPts val="0"/>
              </a:spcBef>
              <a:spcAft>
                <a:spcPts val="0"/>
              </a:spcAft>
              <a:buSzPts val="2400"/>
              <a:buFont typeface="Anton"/>
              <a:buNone/>
              <a:defRPr sz="2400">
                <a:latin typeface="Anton"/>
                <a:ea typeface="Anton"/>
                <a:cs typeface="Anton"/>
                <a:sym typeface="Anton"/>
              </a:defRPr>
            </a:lvl4pPr>
            <a:lvl5pPr lvl="4" rtl="0">
              <a:lnSpc>
                <a:spcPct val="100000"/>
              </a:lnSpc>
              <a:spcBef>
                <a:spcPts val="0"/>
              </a:spcBef>
              <a:spcAft>
                <a:spcPts val="0"/>
              </a:spcAft>
              <a:buSzPts val="2400"/>
              <a:buFont typeface="Anton"/>
              <a:buNone/>
              <a:defRPr sz="2400">
                <a:latin typeface="Anton"/>
                <a:ea typeface="Anton"/>
                <a:cs typeface="Anton"/>
                <a:sym typeface="Anton"/>
              </a:defRPr>
            </a:lvl5pPr>
            <a:lvl6pPr lvl="5" rtl="0">
              <a:lnSpc>
                <a:spcPct val="100000"/>
              </a:lnSpc>
              <a:spcBef>
                <a:spcPts val="0"/>
              </a:spcBef>
              <a:spcAft>
                <a:spcPts val="0"/>
              </a:spcAft>
              <a:buSzPts val="2400"/>
              <a:buFont typeface="Anton"/>
              <a:buNone/>
              <a:defRPr sz="2400">
                <a:latin typeface="Anton"/>
                <a:ea typeface="Anton"/>
                <a:cs typeface="Anton"/>
                <a:sym typeface="Anton"/>
              </a:defRPr>
            </a:lvl6pPr>
            <a:lvl7pPr lvl="6" rtl="0">
              <a:lnSpc>
                <a:spcPct val="100000"/>
              </a:lnSpc>
              <a:spcBef>
                <a:spcPts val="0"/>
              </a:spcBef>
              <a:spcAft>
                <a:spcPts val="0"/>
              </a:spcAft>
              <a:buSzPts val="2400"/>
              <a:buFont typeface="Anton"/>
              <a:buNone/>
              <a:defRPr sz="2400">
                <a:latin typeface="Anton"/>
                <a:ea typeface="Anton"/>
                <a:cs typeface="Anton"/>
                <a:sym typeface="Anton"/>
              </a:defRPr>
            </a:lvl7pPr>
            <a:lvl8pPr lvl="7" rtl="0">
              <a:lnSpc>
                <a:spcPct val="100000"/>
              </a:lnSpc>
              <a:spcBef>
                <a:spcPts val="0"/>
              </a:spcBef>
              <a:spcAft>
                <a:spcPts val="0"/>
              </a:spcAft>
              <a:buSzPts val="2400"/>
              <a:buFont typeface="Anton"/>
              <a:buNone/>
              <a:defRPr sz="2400">
                <a:latin typeface="Anton"/>
                <a:ea typeface="Anton"/>
                <a:cs typeface="Anton"/>
                <a:sym typeface="Anton"/>
              </a:defRPr>
            </a:lvl8pPr>
            <a:lvl9pPr lvl="8" rtl="0">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44" name="Google Shape;144;p13"/>
          <p:cNvSpPr txBox="1"/>
          <p:nvPr>
            <p:ph idx="6" type="subTitle"/>
          </p:nvPr>
        </p:nvSpPr>
        <p:spPr>
          <a:xfrm>
            <a:off x="6125275" y="2125438"/>
            <a:ext cx="23055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Anton"/>
              <a:buNone/>
              <a:defRPr sz="2400">
                <a:latin typeface="Anton"/>
                <a:ea typeface="Anton"/>
                <a:cs typeface="Anton"/>
                <a:sym typeface="Anton"/>
              </a:defRPr>
            </a:lvl2pPr>
            <a:lvl3pPr lvl="2" rtl="0">
              <a:lnSpc>
                <a:spcPct val="100000"/>
              </a:lnSpc>
              <a:spcBef>
                <a:spcPts val="0"/>
              </a:spcBef>
              <a:spcAft>
                <a:spcPts val="0"/>
              </a:spcAft>
              <a:buSzPts val="2400"/>
              <a:buFont typeface="Anton"/>
              <a:buNone/>
              <a:defRPr sz="2400">
                <a:latin typeface="Anton"/>
                <a:ea typeface="Anton"/>
                <a:cs typeface="Anton"/>
                <a:sym typeface="Anton"/>
              </a:defRPr>
            </a:lvl3pPr>
            <a:lvl4pPr lvl="3" rtl="0">
              <a:lnSpc>
                <a:spcPct val="100000"/>
              </a:lnSpc>
              <a:spcBef>
                <a:spcPts val="0"/>
              </a:spcBef>
              <a:spcAft>
                <a:spcPts val="0"/>
              </a:spcAft>
              <a:buSzPts val="2400"/>
              <a:buFont typeface="Anton"/>
              <a:buNone/>
              <a:defRPr sz="2400">
                <a:latin typeface="Anton"/>
                <a:ea typeface="Anton"/>
                <a:cs typeface="Anton"/>
                <a:sym typeface="Anton"/>
              </a:defRPr>
            </a:lvl4pPr>
            <a:lvl5pPr lvl="4" rtl="0">
              <a:lnSpc>
                <a:spcPct val="100000"/>
              </a:lnSpc>
              <a:spcBef>
                <a:spcPts val="0"/>
              </a:spcBef>
              <a:spcAft>
                <a:spcPts val="0"/>
              </a:spcAft>
              <a:buSzPts val="2400"/>
              <a:buFont typeface="Anton"/>
              <a:buNone/>
              <a:defRPr sz="2400">
                <a:latin typeface="Anton"/>
                <a:ea typeface="Anton"/>
                <a:cs typeface="Anton"/>
                <a:sym typeface="Anton"/>
              </a:defRPr>
            </a:lvl5pPr>
            <a:lvl6pPr lvl="5" rtl="0">
              <a:lnSpc>
                <a:spcPct val="100000"/>
              </a:lnSpc>
              <a:spcBef>
                <a:spcPts val="0"/>
              </a:spcBef>
              <a:spcAft>
                <a:spcPts val="0"/>
              </a:spcAft>
              <a:buSzPts val="2400"/>
              <a:buFont typeface="Anton"/>
              <a:buNone/>
              <a:defRPr sz="2400">
                <a:latin typeface="Anton"/>
                <a:ea typeface="Anton"/>
                <a:cs typeface="Anton"/>
                <a:sym typeface="Anton"/>
              </a:defRPr>
            </a:lvl6pPr>
            <a:lvl7pPr lvl="6" rtl="0">
              <a:lnSpc>
                <a:spcPct val="100000"/>
              </a:lnSpc>
              <a:spcBef>
                <a:spcPts val="0"/>
              </a:spcBef>
              <a:spcAft>
                <a:spcPts val="0"/>
              </a:spcAft>
              <a:buSzPts val="2400"/>
              <a:buFont typeface="Anton"/>
              <a:buNone/>
              <a:defRPr sz="2400">
                <a:latin typeface="Anton"/>
                <a:ea typeface="Anton"/>
                <a:cs typeface="Anton"/>
                <a:sym typeface="Anton"/>
              </a:defRPr>
            </a:lvl7pPr>
            <a:lvl8pPr lvl="7" rtl="0">
              <a:lnSpc>
                <a:spcPct val="100000"/>
              </a:lnSpc>
              <a:spcBef>
                <a:spcPts val="0"/>
              </a:spcBef>
              <a:spcAft>
                <a:spcPts val="0"/>
              </a:spcAft>
              <a:buSzPts val="2400"/>
              <a:buFont typeface="Anton"/>
              <a:buNone/>
              <a:defRPr sz="2400">
                <a:latin typeface="Anton"/>
                <a:ea typeface="Anton"/>
                <a:cs typeface="Anton"/>
                <a:sym typeface="Anton"/>
              </a:defRPr>
            </a:lvl8pPr>
            <a:lvl9pPr lvl="8" rtl="0">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45" name="Google Shape;145;p13"/>
          <p:cNvSpPr txBox="1"/>
          <p:nvPr>
            <p:ph idx="7" type="subTitle"/>
          </p:nvPr>
        </p:nvSpPr>
        <p:spPr>
          <a:xfrm>
            <a:off x="4091725" y="3622200"/>
            <a:ext cx="23055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Anton"/>
              <a:buNone/>
              <a:defRPr sz="2400">
                <a:latin typeface="Anton"/>
                <a:ea typeface="Anton"/>
                <a:cs typeface="Anton"/>
                <a:sym typeface="Anton"/>
              </a:defRPr>
            </a:lvl2pPr>
            <a:lvl3pPr lvl="2" rtl="0">
              <a:lnSpc>
                <a:spcPct val="100000"/>
              </a:lnSpc>
              <a:spcBef>
                <a:spcPts val="0"/>
              </a:spcBef>
              <a:spcAft>
                <a:spcPts val="0"/>
              </a:spcAft>
              <a:buSzPts val="2400"/>
              <a:buFont typeface="Anton"/>
              <a:buNone/>
              <a:defRPr sz="2400">
                <a:latin typeface="Anton"/>
                <a:ea typeface="Anton"/>
                <a:cs typeface="Anton"/>
                <a:sym typeface="Anton"/>
              </a:defRPr>
            </a:lvl3pPr>
            <a:lvl4pPr lvl="3" rtl="0">
              <a:lnSpc>
                <a:spcPct val="100000"/>
              </a:lnSpc>
              <a:spcBef>
                <a:spcPts val="0"/>
              </a:spcBef>
              <a:spcAft>
                <a:spcPts val="0"/>
              </a:spcAft>
              <a:buSzPts val="2400"/>
              <a:buFont typeface="Anton"/>
              <a:buNone/>
              <a:defRPr sz="2400">
                <a:latin typeface="Anton"/>
                <a:ea typeface="Anton"/>
                <a:cs typeface="Anton"/>
                <a:sym typeface="Anton"/>
              </a:defRPr>
            </a:lvl4pPr>
            <a:lvl5pPr lvl="4" rtl="0">
              <a:lnSpc>
                <a:spcPct val="100000"/>
              </a:lnSpc>
              <a:spcBef>
                <a:spcPts val="0"/>
              </a:spcBef>
              <a:spcAft>
                <a:spcPts val="0"/>
              </a:spcAft>
              <a:buSzPts val="2400"/>
              <a:buFont typeface="Anton"/>
              <a:buNone/>
              <a:defRPr sz="2400">
                <a:latin typeface="Anton"/>
                <a:ea typeface="Anton"/>
                <a:cs typeface="Anton"/>
                <a:sym typeface="Anton"/>
              </a:defRPr>
            </a:lvl5pPr>
            <a:lvl6pPr lvl="5" rtl="0">
              <a:lnSpc>
                <a:spcPct val="100000"/>
              </a:lnSpc>
              <a:spcBef>
                <a:spcPts val="0"/>
              </a:spcBef>
              <a:spcAft>
                <a:spcPts val="0"/>
              </a:spcAft>
              <a:buSzPts val="2400"/>
              <a:buFont typeface="Anton"/>
              <a:buNone/>
              <a:defRPr sz="2400">
                <a:latin typeface="Anton"/>
                <a:ea typeface="Anton"/>
                <a:cs typeface="Anton"/>
                <a:sym typeface="Anton"/>
              </a:defRPr>
            </a:lvl6pPr>
            <a:lvl7pPr lvl="6" rtl="0">
              <a:lnSpc>
                <a:spcPct val="100000"/>
              </a:lnSpc>
              <a:spcBef>
                <a:spcPts val="0"/>
              </a:spcBef>
              <a:spcAft>
                <a:spcPts val="0"/>
              </a:spcAft>
              <a:buSzPts val="2400"/>
              <a:buFont typeface="Anton"/>
              <a:buNone/>
              <a:defRPr sz="2400">
                <a:latin typeface="Anton"/>
                <a:ea typeface="Anton"/>
                <a:cs typeface="Anton"/>
                <a:sym typeface="Anton"/>
              </a:defRPr>
            </a:lvl7pPr>
            <a:lvl8pPr lvl="7" rtl="0">
              <a:lnSpc>
                <a:spcPct val="100000"/>
              </a:lnSpc>
              <a:spcBef>
                <a:spcPts val="0"/>
              </a:spcBef>
              <a:spcAft>
                <a:spcPts val="0"/>
              </a:spcAft>
              <a:buSzPts val="2400"/>
              <a:buFont typeface="Anton"/>
              <a:buNone/>
              <a:defRPr sz="2400">
                <a:latin typeface="Anton"/>
                <a:ea typeface="Anton"/>
                <a:cs typeface="Anton"/>
                <a:sym typeface="Anton"/>
              </a:defRPr>
            </a:lvl8pPr>
            <a:lvl9pPr lvl="8" rtl="0">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46" name="Google Shape;146;p13"/>
          <p:cNvSpPr txBox="1"/>
          <p:nvPr>
            <p:ph idx="8" type="subTitle"/>
          </p:nvPr>
        </p:nvSpPr>
        <p:spPr>
          <a:xfrm>
            <a:off x="6125275" y="3635113"/>
            <a:ext cx="23055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Anton"/>
              <a:buNone/>
              <a:defRPr sz="2400">
                <a:latin typeface="Anton"/>
                <a:ea typeface="Anton"/>
                <a:cs typeface="Anton"/>
                <a:sym typeface="Anton"/>
              </a:defRPr>
            </a:lvl2pPr>
            <a:lvl3pPr lvl="2" rtl="0">
              <a:lnSpc>
                <a:spcPct val="100000"/>
              </a:lnSpc>
              <a:spcBef>
                <a:spcPts val="0"/>
              </a:spcBef>
              <a:spcAft>
                <a:spcPts val="0"/>
              </a:spcAft>
              <a:buSzPts val="2400"/>
              <a:buFont typeface="Anton"/>
              <a:buNone/>
              <a:defRPr sz="2400">
                <a:latin typeface="Anton"/>
                <a:ea typeface="Anton"/>
                <a:cs typeface="Anton"/>
                <a:sym typeface="Anton"/>
              </a:defRPr>
            </a:lvl3pPr>
            <a:lvl4pPr lvl="3" rtl="0">
              <a:lnSpc>
                <a:spcPct val="100000"/>
              </a:lnSpc>
              <a:spcBef>
                <a:spcPts val="0"/>
              </a:spcBef>
              <a:spcAft>
                <a:spcPts val="0"/>
              </a:spcAft>
              <a:buSzPts val="2400"/>
              <a:buFont typeface="Anton"/>
              <a:buNone/>
              <a:defRPr sz="2400">
                <a:latin typeface="Anton"/>
                <a:ea typeface="Anton"/>
                <a:cs typeface="Anton"/>
                <a:sym typeface="Anton"/>
              </a:defRPr>
            </a:lvl4pPr>
            <a:lvl5pPr lvl="4" rtl="0">
              <a:lnSpc>
                <a:spcPct val="100000"/>
              </a:lnSpc>
              <a:spcBef>
                <a:spcPts val="0"/>
              </a:spcBef>
              <a:spcAft>
                <a:spcPts val="0"/>
              </a:spcAft>
              <a:buSzPts val="2400"/>
              <a:buFont typeface="Anton"/>
              <a:buNone/>
              <a:defRPr sz="2400">
                <a:latin typeface="Anton"/>
                <a:ea typeface="Anton"/>
                <a:cs typeface="Anton"/>
                <a:sym typeface="Anton"/>
              </a:defRPr>
            </a:lvl5pPr>
            <a:lvl6pPr lvl="5" rtl="0">
              <a:lnSpc>
                <a:spcPct val="100000"/>
              </a:lnSpc>
              <a:spcBef>
                <a:spcPts val="0"/>
              </a:spcBef>
              <a:spcAft>
                <a:spcPts val="0"/>
              </a:spcAft>
              <a:buSzPts val="2400"/>
              <a:buFont typeface="Anton"/>
              <a:buNone/>
              <a:defRPr sz="2400">
                <a:latin typeface="Anton"/>
                <a:ea typeface="Anton"/>
                <a:cs typeface="Anton"/>
                <a:sym typeface="Anton"/>
              </a:defRPr>
            </a:lvl6pPr>
            <a:lvl7pPr lvl="6" rtl="0">
              <a:lnSpc>
                <a:spcPct val="100000"/>
              </a:lnSpc>
              <a:spcBef>
                <a:spcPts val="0"/>
              </a:spcBef>
              <a:spcAft>
                <a:spcPts val="0"/>
              </a:spcAft>
              <a:buSzPts val="2400"/>
              <a:buFont typeface="Anton"/>
              <a:buNone/>
              <a:defRPr sz="2400">
                <a:latin typeface="Anton"/>
                <a:ea typeface="Anton"/>
                <a:cs typeface="Anton"/>
                <a:sym typeface="Anton"/>
              </a:defRPr>
            </a:lvl7pPr>
            <a:lvl8pPr lvl="7" rtl="0">
              <a:lnSpc>
                <a:spcPct val="100000"/>
              </a:lnSpc>
              <a:spcBef>
                <a:spcPts val="0"/>
              </a:spcBef>
              <a:spcAft>
                <a:spcPts val="0"/>
              </a:spcAft>
              <a:buSzPts val="2400"/>
              <a:buFont typeface="Anton"/>
              <a:buNone/>
              <a:defRPr sz="2400">
                <a:latin typeface="Anton"/>
                <a:ea typeface="Anton"/>
                <a:cs typeface="Anton"/>
                <a:sym typeface="Anton"/>
              </a:defRPr>
            </a:lvl8pPr>
            <a:lvl9pPr lvl="8" rtl="0">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47" name="Google Shape;14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8" name="Shape 148"/>
        <p:cNvGrpSpPr/>
        <p:nvPr/>
      </p:nvGrpSpPr>
      <p:grpSpPr>
        <a:xfrm>
          <a:off x="0" y="0"/>
          <a:ext cx="0" cy="0"/>
          <a:chOff x="0" y="0"/>
          <a:chExt cx="0" cy="0"/>
        </a:xfrm>
      </p:grpSpPr>
      <p:sp>
        <p:nvSpPr>
          <p:cNvPr id="149" name="Google Shape;149;p14"/>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ph type="title"/>
          </p:nvPr>
        </p:nvSpPr>
        <p:spPr>
          <a:xfrm>
            <a:off x="4254175" y="3416100"/>
            <a:ext cx="4176600" cy="554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i="1"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1" name="Google Shape;151;p14"/>
          <p:cNvSpPr txBox="1"/>
          <p:nvPr>
            <p:ph idx="1" type="subTitle"/>
          </p:nvPr>
        </p:nvSpPr>
        <p:spPr>
          <a:xfrm>
            <a:off x="4254400" y="1020900"/>
            <a:ext cx="4176600" cy="2339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2" name="Google Shape;152;p14"/>
          <p:cNvGrpSpPr/>
          <p:nvPr/>
        </p:nvGrpSpPr>
        <p:grpSpPr>
          <a:xfrm>
            <a:off x="8898320" y="362857"/>
            <a:ext cx="68510" cy="524895"/>
            <a:chOff x="1591050" y="238125"/>
            <a:chExt cx="233425" cy="1788400"/>
          </a:xfrm>
        </p:grpSpPr>
        <p:sp>
          <p:nvSpPr>
            <p:cNvPr id="153" name="Google Shape;153;p14"/>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54" name="Google Shape;154;p14"/>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55" name="Google Shape;155;p14"/>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56" name="Google Shape;156;p14"/>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157" name="Google Shape;157;p14"/>
          <p:cNvGrpSpPr/>
          <p:nvPr/>
        </p:nvGrpSpPr>
        <p:grpSpPr>
          <a:xfrm>
            <a:off x="8868389" y="4645252"/>
            <a:ext cx="128372" cy="135303"/>
            <a:chOff x="1299075" y="2666300"/>
            <a:chExt cx="796350" cy="839350"/>
          </a:xfrm>
        </p:grpSpPr>
        <p:sp>
          <p:nvSpPr>
            <p:cNvPr id="158" name="Google Shape;158;p14"/>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2" name="Shape 162"/>
        <p:cNvGrpSpPr/>
        <p:nvPr/>
      </p:nvGrpSpPr>
      <p:grpSpPr>
        <a:xfrm>
          <a:off x="0" y="0"/>
          <a:ext cx="0" cy="0"/>
          <a:chOff x="0" y="0"/>
          <a:chExt cx="0" cy="0"/>
        </a:xfrm>
      </p:grpSpPr>
      <p:sp>
        <p:nvSpPr>
          <p:cNvPr id="163" name="Google Shape;163;p15"/>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6" name="Shape 166"/>
        <p:cNvGrpSpPr/>
        <p:nvPr/>
      </p:nvGrpSpPr>
      <p:grpSpPr>
        <a:xfrm>
          <a:off x="0" y="0"/>
          <a:ext cx="0" cy="0"/>
          <a:chOff x="0" y="0"/>
          <a:chExt cx="0" cy="0"/>
        </a:xfrm>
      </p:grpSpPr>
      <p:sp>
        <p:nvSpPr>
          <p:cNvPr id="167" name="Google Shape;167;p16"/>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70" name="Shape 170"/>
        <p:cNvGrpSpPr/>
        <p:nvPr/>
      </p:nvGrpSpPr>
      <p:grpSpPr>
        <a:xfrm>
          <a:off x="0" y="0"/>
          <a:ext cx="0" cy="0"/>
          <a:chOff x="0" y="0"/>
          <a:chExt cx="0" cy="0"/>
        </a:xfrm>
      </p:grpSpPr>
      <p:sp>
        <p:nvSpPr>
          <p:cNvPr id="171" name="Google Shape;171;p17"/>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txBox="1"/>
          <p:nvPr>
            <p:ph type="title"/>
          </p:nvPr>
        </p:nvSpPr>
        <p:spPr>
          <a:xfrm>
            <a:off x="4029925" y="448056"/>
            <a:ext cx="44007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17"/>
          <p:cNvSpPr txBox="1"/>
          <p:nvPr>
            <p:ph idx="1" type="subTitle"/>
          </p:nvPr>
        </p:nvSpPr>
        <p:spPr>
          <a:xfrm>
            <a:off x="4253202" y="1493025"/>
            <a:ext cx="39543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4" name="Google Shape;17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5" name="Shape 175"/>
        <p:cNvGrpSpPr/>
        <p:nvPr/>
      </p:nvGrpSpPr>
      <p:grpSpPr>
        <a:xfrm>
          <a:off x="0" y="0"/>
          <a:ext cx="0" cy="0"/>
          <a:chOff x="0" y="0"/>
          <a:chExt cx="0" cy="0"/>
        </a:xfrm>
      </p:grpSpPr>
      <p:sp>
        <p:nvSpPr>
          <p:cNvPr id="176" name="Google Shape;176;p18"/>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type="title"/>
          </p:nvPr>
        </p:nvSpPr>
        <p:spPr>
          <a:xfrm>
            <a:off x="717750" y="448056"/>
            <a:ext cx="7708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18"/>
          <p:cNvSpPr txBox="1"/>
          <p:nvPr>
            <p:ph idx="1" type="body"/>
          </p:nvPr>
        </p:nvSpPr>
        <p:spPr>
          <a:xfrm>
            <a:off x="717750" y="1155225"/>
            <a:ext cx="7708500" cy="1051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Font typeface="Albert Sans SemiBold"/>
              <a:buChar char="●"/>
              <a:defRPr/>
            </a:lvl1pPr>
            <a:lvl2pPr indent="-317500" lvl="1" marL="914400" rtl="0">
              <a:lnSpc>
                <a:spcPct val="115000"/>
              </a:lnSpc>
              <a:spcBef>
                <a:spcPts val="1000"/>
              </a:spcBef>
              <a:spcAft>
                <a:spcPts val="0"/>
              </a:spcAft>
              <a:buClr>
                <a:schemeClr val="accent4"/>
              </a:buClr>
              <a:buSzPts val="1400"/>
              <a:buFont typeface="Albert Sans SemiBold"/>
              <a:buChar char="○"/>
              <a:defRPr/>
            </a:lvl2pPr>
            <a:lvl3pPr indent="-304800" lvl="2" marL="1371600" rtl="0">
              <a:lnSpc>
                <a:spcPct val="115000"/>
              </a:lnSpc>
              <a:spcBef>
                <a:spcPts val="0"/>
              </a:spcBef>
              <a:spcAft>
                <a:spcPts val="0"/>
              </a:spcAft>
              <a:buClr>
                <a:schemeClr val="accent4"/>
              </a:buClr>
              <a:buSzPts val="1200"/>
              <a:buFont typeface="Albert Sans SemiBold"/>
              <a:buChar char="■"/>
              <a:defRPr/>
            </a:lvl3pPr>
            <a:lvl4pPr indent="-304800" lvl="3" marL="1828800" rtl="0">
              <a:lnSpc>
                <a:spcPct val="115000"/>
              </a:lnSpc>
              <a:spcBef>
                <a:spcPts val="0"/>
              </a:spcBef>
              <a:spcAft>
                <a:spcPts val="0"/>
              </a:spcAft>
              <a:buClr>
                <a:schemeClr val="accent4"/>
              </a:buClr>
              <a:buSzPts val="1200"/>
              <a:buFont typeface="Albert Sans SemiBold"/>
              <a:buChar char="●"/>
              <a:defRPr/>
            </a:lvl4pPr>
            <a:lvl5pPr indent="-304800" lvl="4" marL="2286000" rtl="0">
              <a:lnSpc>
                <a:spcPct val="115000"/>
              </a:lnSpc>
              <a:spcBef>
                <a:spcPts val="0"/>
              </a:spcBef>
              <a:spcAft>
                <a:spcPts val="0"/>
              </a:spcAft>
              <a:buClr>
                <a:schemeClr val="accent4"/>
              </a:buClr>
              <a:buSzPts val="1200"/>
              <a:buFont typeface="Albert Sans SemiBold"/>
              <a:buChar char="○"/>
              <a:defRPr/>
            </a:lvl5pPr>
            <a:lvl6pPr indent="-304800" lvl="5" marL="2743200" rtl="0">
              <a:lnSpc>
                <a:spcPct val="115000"/>
              </a:lnSpc>
              <a:spcBef>
                <a:spcPts val="0"/>
              </a:spcBef>
              <a:spcAft>
                <a:spcPts val="0"/>
              </a:spcAft>
              <a:buClr>
                <a:schemeClr val="accent4"/>
              </a:buClr>
              <a:buSzPts val="1200"/>
              <a:buFont typeface="Albert Sans SemiBold"/>
              <a:buChar char="■"/>
              <a:defRPr/>
            </a:lvl6pPr>
            <a:lvl7pPr indent="-304800" lvl="6" marL="3200400" rtl="0">
              <a:lnSpc>
                <a:spcPct val="115000"/>
              </a:lnSpc>
              <a:spcBef>
                <a:spcPts val="0"/>
              </a:spcBef>
              <a:spcAft>
                <a:spcPts val="0"/>
              </a:spcAft>
              <a:buClr>
                <a:schemeClr val="accent4"/>
              </a:buClr>
              <a:buSzPts val="1200"/>
              <a:buFont typeface="Albert Sans SemiBold"/>
              <a:buChar char="●"/>
              <a:defRPr/>
            </a:lvl7pPr>
            <a:lvl8pPr indent="-304800" lvl="7" marL="3657600" rtl="0">
              <a:lnSpc>
                <a:spcPct val="115000"/>
              </a:lnSpc>
              <a:spcBef>
                <a:spcPts val="0"/>
              </a:spcBef>
              <a:spcAft>
                <a:spcPts val="0"/>
              </a:spcAft>
              <a:buClr>
                <a:schemeClr val="accent4"/>
              </a:buClr>
              <a:buSzPts val="1200"/>
              <a:buFont typeface="Albert Sans SemiBold"/>
              <a:buChar char="○"/>
              <a:defRPr/>
            </a:lvl8pPr>
            <a:lvl9pPr indent="-304800" lvl="8" marL="4114800" rtl="0">
              <a:lnSpc>
                <a:spcPct val="115000"/>
              </a:lnSpc>
              <a:spcBef>
                <a:spcPts val="0"/>
              </a:spcBef>
              <a:spcAft>
                <a:spcPts val="0"/>
              </a:spcAft>
              <a:buClr>
                <a:schemeClr val="accent4"/>
              </a:buClr>
              <a:buSzPts val="1200"/>
              <a:buFont typeface="Albert Sans SemiBold"/>
              <a:buChar char="■"/>
              <a:defRPr/>
            </a:lvl9pPr>
          </a:lstStyle>
          <a:p/>
        </p:txBody>
      </p:sp>
      <p:sp>
        <p:nvSpPr>
          <p:cNvPr id="179" name="Google Shape;17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 name="Shape 180"/>
        <p:cNvGrpSpPr/>
        <p:nvPr/>
      </p:nvGrpSpPr>
      <p:grpSpPr>
        <a:xfrm>
          <a:off x="0" y="0"/>
          <a:ext cx="0" cy="0"/>
          <a:chOff x="0" y="0"/>
          <a:chExt cx="0" cy="0"/>
        </a:xfrm>
      </p:grpSpPr>
      <p:sp>
        <p:nvSpPr>
          <p:cNvPr id="181" name="Google Shape;181;p19"/>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9"/>
          <p:cNvSpPr txBox="1"/>
          <p:nvPr>
            <p:ph idx="1" type="body"/>
          </p:nvPr>
        </p:nvSpPr>
        <p:spPr>
          <a:xfrm>
            <a:off x="713225" y="1601000"/>
            <a:ext cx="3858900" cy="216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4"/>
              </a:buClr>
              <a:buSzPts val="1200"/>
              <a:buFont typeface="Albert Sans SemiBold"/>
              <a:buChar char="●"/>
              <a:defRPr/>
            </a:lvl1pPr>
            <a:lvl2pPr indent="-304800" lvl="1" marL="914400" rtl="0">
              <a:spcBef>
                <a:spcPts val="1000"/>
              </a:spcBef>
              <a:spcAft>
                <a:spcPts val="0"/>
              </a:spcAft>
              <a:buClr>
                <a:schemeClr val="accent4"/>
              </a:buClr>
              <a:buSzPts val="1200"/>
              <a:buFont typeface="Albert Sans SemiBold"/>
              <a:buChar char="○"/>
              <a:defRPr/>
            </a:lvl2pPr>
            <a:lvl3pPr indent="-304800" lvl="2" marL="1371600" rtl="0">
              <a:spcBef>
                <a:spcPts val="1600"/>
              </a:spcBef>
              <a:spcAft>
                <a:spcPts val="0"/>
              </a:spcAft>
              <a:buClr>
                <a:schemeClr val="accent5"/>
              </a:buClr>
              <a:buSzPts val="1200"/>
              <a:buFont typeface="Albert Sans SemiBold"/>
              <a:buChar char="■"/>
              <a:defRPr/>
            </a:lvl3pPr>
            <a:lvl4pPr indent="-304800" lvl="3" marL="1828800" rtl="0">
              <a:spcBef>
                <a:spcPts val="1600"/>
              </a:spcBef>
              <a:spcAft>
                <a:spcPts val="0"/>
              </a:spcAft>
              <a:buClr>
                <a:schemeClr val="accent4"/>
              </a:buClr>
              <a:buSzPts val="1200"/>
              <a:buFont typeface="Albert Sans SemiBold"/>
              <a:buChar char="●"/>
              <a:defRPr/>
            </a:lvl4pPr>
            <a:lvl5pPr indent="-304800" lvl="4" marL="2286000" rtl="0">
              <a:spcBef>
                <a:spcPts val="1600"/>
              </a:spcBef>
              <a:spcAft>
                <a:spcPts val="0"/>
              </a:spcAft>
              <a:buClr>
                <a:schemeClr val="accent4"/>
              </a:buClr>
              <a:buSzPts val="1200"/>
              <a:buFont typeface="Albert Sans SemiBold"/>
              <a:buChar char="○"/>
              <a:defRPr/>
            </a:lvl5pPr>
            <a:lvl6pPr indent="-304800" lvl="5" marL="2743200" rtl="0">
              <a:spcBef>
                <a:spcPts val="1600"/>
              </a:spcBef>
              <a:spcAft>
                <a:spcPts val="0"/>
              </a:spcAft>
              <a:buClr>
                <a:schemeClr val="accent4"/>
              </a:buClr>
              <a:buSzPts val="1200"/>
              <a:buFont typeface="Albert Sans SemiBold"/>
              <a:buChar char="■"/>
              <a:defRPr/>
            </a:lvl6pPr>
            <a:lvl7pPr indent="-304800" lvl="6" marL="3200400" rtl="0">
              <a:spcBef>
                <a:spcPts val="1600"/>
              </a:spcBef>
              <a:spcAft>
                <a:spcPts val="0"/>
              </a:spcAft>
              <a:buClr>
                <a:schemeClr val="accent4"/>
              </a:buClr>
              <a:buSzPts val="1200"/>
              <a:buFont typeface="Albert Sans SemiBold"/>
              <a:buChar char="●"/>
              <a:defRPr/>
            </a:lvl7pPr>
            <a:lvl8pPr indent="-304800" lvl="7" marL="3657600" rtl="0">
              <a:spcBef>
                <a:spcPts val="1600"/>
              </a:spcBef>
              <a:spcAft>
                <a:spcPts val="0"/>
              </a:spcAft>
              <a:buClr>
                <a:schemeClr val="accent4"/>
              </a:buClr>
              <a:buSzPts val="1200"/>
              <a:buFont typeface="Albert Sans SemiBold"/>
              <a:buChar char="○"/>
              <a:defRPr/>
            </a:lvl8pPr>
            <a:lvl9pPr indent="-304800" lvl="8" marL="4114800" rtl="0">
              <a:spcBef>
                <a:spcPts val="1600"/>
              </a:spcBef>
              <a:spcAft>
                <a:spcPts val="1600"/>
              </a:spcAft>
              <a:buClr>
                <a:schemeClr val="accent4"/>
              </a:buClr>
              <a:buSzPts val="1200"/>
              <a:buFont typeface="Albert Sans SemiBold"/>
              <a:buChar char="■"/>
              <a:defRPr/>
            </a:lvl9pPr>
          </a:lstStyle>
          <a:p/>
        </p:txBody>
      </p:sp>
      <p:sp>
        <p:nvSpPr>
          <p:cNvPr id="184" name="Google Shape;184;p19"/>
          <p:cNvSpPr txBox="1"/>
          <p:nvPr>
            <p:ph idx="2" type="body"/>
          </p:nvPr>
        </p:nvSpPr>
        <p:spPr>
          <a:xfrm>
            <a:off x="4572125" y="1601000"/>
            <a:ext cx="3858900" cy="289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4"/>
              </a:buClr>
              <a:buSzPts val="1200"/>
              <a:buFont typeface="Albert Sans SemiBold"/>
              <a:buChar char="●"/>
              <a:defRPr/>
            </a:lvl1pPr>
            <a:lvl2pPr indent="-304800" lvl="1" marL="914400" rtl="0">
              <a:spcBef>
                <a:spcPts val="1000"/>
              </a:spcBef>
              <a:spcAft>
                <a:spcPts val="0"/>
              </a:spcAft>
              <a:buClr>
                <a:schemeClr val="accent4"/>
              </a:buClr>
              <a:buSzPts val="1200"/>
              <a:buFont typeface="Albert Sans SemiBold"/>
              <a:buChar char="○"/>
              <a:defRPr/>
            </a:lvl2pPr>
            <a:lvl3pPr indent="-304800" lvl="2" marL="1371600" rtl="0">
              <a:spcBef>
                <a:spcPts val="1600"/>
              </a:spcBef>
              <a:spcAft>
                <a:spcPts val="0"/>
              </a:spcAft>
              <a:buClr>
                <a:schemeClr val="accent4"/>
              </a:buClr>
              <a:buSzPts val="1200"/>
              <a:buFont typeface="Albert Sans SemiBold"/>
              <a:buChar char="■"/>
              <a:defRPr/>
            </a:lvl3pPr>
            <a:lvl4pPr indent="-304800" lvl="3" marL="1828800" rtl="0">
              <a:spcBef>
                <a:spcPts val="1600"/>
              </a:spcBef>
              <a:spcAft>
                <a:spcPts val="0"/>
              </a:spcAft>
              <a:buClr>
                <a:schemeClr val="accent4"/>
              </a:buClr>
              <a:buSzPts val="1200"/>
              <a:buFont typeface="Albert Sans SemiBold"/>
              <a:buChar char="●"/>
              <a:defRPr/>
            </a:lvl4pPr>
            <a:lvl5pPr indent="-304800" lvl="4" marL="2286000" rtl="0">
              <a:spcBef>
                <a:spcPts val="1600"/>
              </a:spcBef>
              <a:spcAft>
                <a:spcPts val="0"/>
              </a:spcAft>
              <a:buClr>
                <a:schemeClr val="accent4"/>
              </a:buClr>
              <a:buSzPts val="1200"/>
              <a:buFont typeface="Albert Sans SemiBold"/>
              <a:buChar char="○"/>
              <a:defRPr/>
            </a:lvl5pPr>
            <a:lvl6pPr indent="-304800" lvl="5" marL="2743200" rtl="0">
              <a:spcBef>
                <a:spcPts val="1600"/>
              </a:spcBef>
              <a:spcAft>
                <a:spcPts val="0"/>
              </a:spcAft>
              <a:buClr>
                <a:schemeClr val="accent4"/>
              </a:buClr>
              <a:buSzPts val="1200"/>
              <a:buFont typeface="Albert Sans SemiBold"/>
              <a:buChar char="■"/>
              <a:defRPr/>
            </a:lvl6pPr>
            <a:lvl7pPr indent="-304800" lvl="6" marL="3200400" rtl="0">
              <a:spcBef>
                <a:spcPts val="1600"/>
              </a:spcBef>
              <a:spcAft>
                <a:spcPts val="0"/>
              </a:spcAft>
              <a:buClr>
                <a:schemeClr val="accent4"/>
              </a:buClr>
              <a:buSzPts val="1200"/>
              <a:buFont typeface="Albert Sans SemiBold"/>
              <a:buChar char="●"/>
              <a:defRPr/>
            </a:lvl7pPr>
            <a:lvl8pPr indent="-304800" lvl="7" marL="3657600" rtl="0">
              <a:spcBef>
                <a:spcPts val="1600"/>
              </a:spcBef>
              <a:spcAft>
                <a:spcPts val="0"/>
              </a:spcAft>
              <a:buClr>
                <a:schemeClr val="accent4"/>
              </a:buClr>
              <a:buSzPts val="1200"/>
              <a:buFont typeface="Albert Sans SemiBold"/>
              <a:buChar char="○"/>
              <a:defRPr/>
            </a:lvl8pPr>
            <a:lvl9pPr indent="-304800" lvl="8" marL="4114800" rtl="0">
              <a:spcBef>
                <a:spcPts val="1600"/>
              </a:spcBef>
              <a:spcAft>
                <a:spcPts val="1600"/>
              </a:spcAft>
              <a:buClr>
                <a:schemeClr val="accent4"/>
              </a:buClr>
              <a:buSzPts val="1200"/>
              <a:buFont typeface="Albert Sans SemiBold"/>
              <a:buChar char="■"/>
              <a:defRPr/>
            </a:lvl9pPr>
          </a:lstStyle>
          <a:p/>
        </p:txBody>
      </p:sp>
      <p:sp>
        <p:nvSpPr>
          <p:cNvPr id="185" name="Google Shape;18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6" name="Shape 186"/>
        <p:cNvGrpSpPr/>
        <p:nvPr/>
      </p:nvGrpSpPr>
      <p:grpSpPr>
        <a:xfrm>
          <a:off x="0" y="0"/>
          <a:ext cx="0" cy="0"/>
          <a:chOff x="0" y="0"/>
          <a:chExt cx="0" cy="0"/>
        </a:xfrm>
      </p:grpSpPr>
      <p:sp>
        <p:nvSpPr>
          <p:cNvPr id="187" name="Google Shape;187;p20"/>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0"/>
          <p:cNvSpPr txBox="1"/>
          <p:nvPr>
            <p:ph idx="1" type="subTitle"/>
          </p:nvPr>
        </p:nvSpPr>
        <p:spPr>
          <a:xfrm>
            <a:off x="937625" y="250017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0" name="Google Shape;190;p20"/>
          <p:cNvSpPr txBox="1"/>
          <p:nvPr>
            <p:ph idx="2" type="subTitle"/>
          </p:nvPr>
        </p:nvSpPr>
        <p:spPr>
          <a:xfrm>
            <a:off x="3484347" y="250017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1" name="Google Shape;191;p20"/>
          <p:cNvSpPr txBox="1"/>
          <p:nvPr>
            <p:ph idx="3" type="subTitle"/>
          </p:nvPr>
        </p:nvSpPr>
        <p:spPr>
          <a:xfrm>
            <a:off x="6031075" y="250017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 name="Google Shape;192;p20"/>
          <p:cNvSpPr txBox="1"/>
          <p:nvPr>
            <p:ph idx="4" type="subTitle"/>
          </p:nvPr>
        </p:nvSpPr>
        <p:spPr>
          <a:xfrm>
            <a:off x="937625" y="20486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93" name="Google Shape;193;p20"/>
          <p:cNvSpPr txBox="1"/>
          <p:nvPr>
            <p:ph idx="5" type="subTitle"/>
          </p:nvPr>
        </p:nvSpPr>
        <p:spPr>
          <a:xfrm>
            <a:off x="3484350" y="20486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194" name="Google Shape;194;p20"/>
          <p:cNvSpPr txBox="1"/>
          <p:nvPr>
            <p:ph idx="6" type="subTitle"/>
          </p:nvPr>
        </p:nvSpPr>
        <p:spPr>
          <a:xfrm>
            <a:off x="6031075" y="204867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grpSp>
        <p:nvGrpSpPr>
          <p:cNvPr id="195" name="Google Shape;195;p20"/>
          <p:cNvGrpSpPr/>
          <p:nvPr/>
        </p:nvGrpSpPr>
        <p:grpSpPr>
          <a:xfrm flipH="1">
            <a:off x="3925069" y="4603995"/>
            <a:ext cx="1293862" cy="1293844"/>
            <a:chOff x="7178199" y="1680556"/>
            <a:chExt cx="281525" cy="276285"/>
          </a:xfrm>
        </p:grpSpPr>
        <p:sp>
          <p:nvSpPr>
            <p:cNvPr id="196" name="Google Shape;196;p20"/>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713225" y="2610600"/>
            <a:ext cx="4625700" cy="954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i="1"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2431301" y="1578600"/>
            <a:ext cx="1189500" cy="1108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6" name="Google Shape;26;p3"/>
          <p:cNvGrpSpPr/>
          <p:nvPr/>
        </p:nvGrpSpPr>
        <p:grpSpPr>
          <a:xfrm>
            <a:off x="175895" y="362857"/>
            <a:ext cx="68510" cy="524895"/>
            <a:chOff x="1591050" y="238125"/>
            <a:chExt cx="233425" cy="1788400"/>
          </a:xfrm>
        </p:grpSpPr>
        <p:sp>
          <p:nvSpPr>
            <p:cNvPr id="27" name="Google Shape;27;p3"/>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8" name="Google Shape;28;p3"/>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9" name="Google Shape;29;p3"/>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30" name="Google Shape;30;p3"/>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31" name="Google Shape;31;p3"/>
          <p:cNvGrpSpPr/>
          <p:nvPr/>
        </p:nvGrpSpPr>
        <p:grpSpPr>
          <a:xfrm>
            <a:off x="145964" y="4645252"/>
            <a:ext cx="128372" cy="135303"/>
            <a:chOff x="1299075" y="2666300"/>
            <a:chExt cx="796350" cy="839350"/>
          </a:xfrm>
        </p:grpSpPr>
        <p:sp>
          <p:nvSpPr>
            <p:cNvPr id="32" name="Google Shape;32;p3"/>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2" name="Shape 212"/>
        <p:cNvGrpSpPr/>
        <p:nvPr/>
      </p:nvGrpSpPr>
      <p:grpSpPr>
        <a:xfrm>
          <a:off x="0" y="0"/>
          <a:ext cx="0" cy="0"/>
          <a:chOff x="0" y="0"/>
          <a:chExt cx="0" cy="0"/>
        </a:xfrm>
      </p:grpSpPr>
      <p:sp>
        <p:nvSpPr>
          <p:cNvPr id="213" name="Google Shape;213;p21"/>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21"/>
          <p:cNvSpPr txBox="1"/>
          <p:nvPr>
            <p:ph idx="1" type="subTitle"/>
          </p:nvPr>
        </p:nvSpPr>
        <p:spPr>
          <a:xfrm>
            <a:off x="1405624" y="179390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6" name="Google Shape;216;p21"/>
          <p:cNvSpPr txBox="1"/>
          <p:nvPr>
            <p:ph idx="2" type="subTitle"/>
          </p:nvPr>
        </p:nvSpPr>
        <p:spPr>
          <a:xfrm>
            <a:off x="4927376" y="179390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7" name="Google Shape;217;p21"/>
          <p:cNvSpPr txBox="1"/>
          <p:nvPr>
            <p:ph idx="3" type="subTitle"/>
          </p:nvPr>
        </p:nvSpPr>
        <p:spPr>
          <a:xfrm>
            <a:off x="1405624" y="337835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8" name="Google Shape;218;p21"/>
          <p:cNvSpPr txBox="1"/>
          <p:nvPr>
            <p:ph idx="4" type="subTitle"/>
          </p:nvPr>
        </p:nvSpPr>
        <p:spPr>
          <a:xfrm>
            <a:off x="4927376" y="3378350"/>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9" name="Google Shape;219;p21"/>
          <p:cNvSpPr txBox="1"/>
          <p:nvPr>
            <p:ph idx="5" type="subTitle"/>
          </p:nvPr>
        </p:nvSpPr>
        <p:spPr>
          <a:xfrm>
            <a:off x="1405624" y="1316000"/>
            <a:ext cx="281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20" name="Google Shape;220;p21"/>
          <p:cNvSpPr txBox="1"/>
          <p:nvPr>
            <p:ph idx="6" type="subTitle"/>
          </p:nvPr>
        </p:nvSpPr>
        <p:spPr>
          <a:xfrm>
            <a:off x="1405624" y="2900450"/>
            <a:ext cx="281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21" name="Google Shape;221;p21"/>
          <p:cNvSpPr txBox="1"/>
          <p:nvPr>
            <p:ph idx="7" type="subTitle"/>
          </p:nvPr>
        </p:nvSpPr>
        <p:spPr>
          <a:xfrm>
            <a:off x="4927349" y="1316000"/>
            <a:ext cx="281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22" name="Google Shape;222;p21"/>
          <p:cNvSpPr txBox="1"/>
          <p:nvPr>
            <p:ph idx="8" type="subTitle"/>
          </p:nvPr>
        </p:nvSpPr>
        <p:spPr>
          <a:xfrm>
            <a:off x="4927349" y="2900450"/>
            <a:ext cx="281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grpSp>
        <p:nvGrpSpPr>
          <p:cNvPr id="223" name="Google Shape;223;p21"/>
          <p:cNvGrpSpPr/>
          <p:nvPr/>
        </p:nvGrpSpPr>
        <p:grpSpPr>
          <a:xfrm rot="10800000">
            <a:off x="8239947" y="4431868"/>
            <a:ext cx="381663" cy="344267"/>
            <a:chOff x="2900050" y="238100"/>
            <a:chExt cx="1835800" cy="1694225"/>
          </a:xfrm>
        </p:grpSpPr>
        <p:sp>
          <p:nvSpPr>
            <p:cNvPr id="224" name="Google Shape;224;p21"/>
            <p:cNvSpPr/>
            <p:nvPr/>
          </p:nvSpPr>
          <p:spPr>
            <a:xfrm>
              <a:off x="2900050" y="238100"/>
              <a:ext cx="1835800" cy="1694225"/>
            </a:xfrm>
            <a:custGeom>
              <a:rect b="b" l="l" r="r" t="t"/>
              <a:pathLst>
                <a:path extrusionOk="0" h="67769" w="73432">
                  <a:moveTo>
                    <a:pt x="36677" y="1"/>
                  </a:moveTo>
                  <a:cubicBezTo>
                    <a:pt x="20660" y="1"/>
                    <a:pt x="6421" y="11408"/>
                    <a:pt x="3402" y="27724"/>
                  </a:cubicBezTo>
                  <a:cubicBezTo>
                    <a:pt x="0" y="46125"/>
                    <a:pt x="12158" y="63796"/>
                    <a:pt x="30556" y="67198"/>
                  </a:cubicBezTo>
                  <a:cubicBezTo>
                    <a:pt x="32638" y="67583"/>
                    <a:pt x="34711" y="67769"/>
                    <a:pt x="36755" y="67769"/>
                  </a:cubicBezTo>
                  <a:cubicBezTo>
                    <a:pt x="52771" y="67769"/>
                    <a:pt x="67013" y="56362"/>
                    <a:pt x="70030" y="40046"/>
                  </a:cubicBezTo>
                  <a:cubicBezTo>
                    <a:pt x="73431" y="21647"/>
                    <a:pt x="61273" y="3973"/>
                    <a:pt x="42875" y="572"/>
                  </a:cubicBezTo>
                  <a:cubicBezTo>
                    <a:pt x="40793" y="187"/>
                    <a:pt x="38721" y="1"/>
                    <a:pt x="366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116150" y="297425"/>
              <a:ext cx="1081475" cy="1245875"/>
            </a:xfrm>
            <a:custGeom>
              <a:rect b="b" l="l" r="r" t="t"/>
              <a:pathLst>
                <a:path extrusionOk="0" h="49835" w="43259">
                  <a:moveTo>
                    <a:pt x="40483" y="1"/>
                  </a:moveTo>
                  <a:cubicBezTo>
                    <a:pt x="35624" y="7774"/>
                    <a:pt x="33110" y="16899"/>
                    <a:pt x="33353" y="26090"/>
                  </a:cubicBezTo>
                  <a:cubicBezTo>
                    <a:pt x="33380" y="27116"/>
                    <a:pt x="33441" y="28155"/>
                    <a:pt x="33500" y="29196"/>
                  </a:cubicBezTo>
                  <a:cubicBezTo>
                    <a:pt x="33724" y="33054"/>
                    <a:pt x="33934" y="36695"/>
                    <a:pt x="32527" y="39901"/>
                  </a:cubicBezTo>
                  <a:cubicBezTo>
                    <a:pt x="30706" y="44061"/>
                    <a:pt x="25904" y="46830"/>
                    <a:pt x="20975" y="46830"/>
                  </a:cubicBezTo>
                  <a:cubicBezTo>
                    <a:pt x="20208" y="46830"/>
                    <a:pt x="19438" y="46763"/>
                    <a:pt x="18676" y="46624"/>
                  </a:cubicBezTo>
                  <a:cubicBezTo>
                    <a:pt x="18664" y="46622"/>
                    <a:pt x="18654" y="46619"/>
                    <a:pt x="18642" y="46617"/>
                  </a:cubicBezTo>
                  <a:cubicBezTo>
                    <a:pt x="13392" y="45646"/>
                    <a:pt x="8535" y="41603"/>
                    <a:pt x="5962" y="36056"/>
                  </a:cubicBezTo>
                  <a:cubicBezTo>
                    <a:pt x="3738" y="31259"/>
                    <a:pt x="3051" y="25246"/>
                    <a:pt x="3973" y="18655"/>
                  </a:cubicBezTo>
                  <a:cubicBezTo>
                    <a:pt x="4641" y="13878"/>
                    <a:pt x="6060" y="9169"/>
                    <a:pt x="7599" y="4568"/>
                  </a:cubicBezTo>
                  <a:lnTo>
                    <a:pt x="7599" y="4568"/>
                  </a:lnTo>
                  <a:cubicBezTo>
                    <a:pt x="6018" y="5770"/>
                    <a:pt x="4541" y="7101"/>
                    <a:pt x="3187" y="8567"/>
                  </a:cubicBezTo>
                  <a:cubicBezTo>
                    <a:pt x="2256" y="11730"/>
                    <a:pt x="1463" y="14948"/>
                    <a:pt x="1003" y="18243"/>
                  </a:cubicBezTo>
                  <a:lnTo>
                    <a:pt x="1003" y="18240"/>
                  </a:lnTo>
                  <a:lnTo>
                    <a:pt x="1003" y="18240"/>
                  </a:lnTo>
                  <a:cubicBezTo>
                    <a:pt x="0" y="25400"/>
                    <a:pt x="776" y="31998"/>
                    <a:pt x="3243" y="37314"/>
                  </a:cubicBezTo>
                  <a:cubicBezTo>
                    <a:pt x="6218" y="43732"/>
                    <a:pt x="11907" y="48421"/>
                    <a:pt x="18096" y="49565"/>
                  </a:cubicBezTo>
                  <a:cubicBezTo>
                    <a:pt x="18111" y="49567"/>
                    <a:pt x="18123" y="49570"/>
                    <a:pt x="18137" y="49572"/>
                  </a:cubicBezTo>
                  <a:cubicBezTo>
                    <a:pt x="19102" y="49749"/>
                    <a:pt x="20072" y="49835"/>
                    <a:pt x="21035" y="49835"/>
                  </a:cubicBezTo>
                  <a:cubicBezTo>
                    <a:pt x="27144" y="49835"/>
                    <a:pt x="32958" y="46396"/>
                    <a:pt x="35275" y="41108"/>
                  </a:cubicBezTo>
                  <a:cubicBezTo>
                    <a:pt x="36970" y="37239"/>
                    <a:pt x="36728" y="33061"/>
                    <a:pt x="36497" y="29023"/>
                  </a:cubicBezTo>
                  <a:cubicBezTo>
                    <a:pt x="36438" y="28014"/>
                    <a:pt x="36377" y="27007"/>
                    <a:pt x="36353" y="26009"/>
                  </a:cubicBezTo>
                  <a:cubicBezTo>
                    <a:pt x="36121" y="17267"/>
                    <a:pt x="38567" y="8599"/>
                    <a:pt x="43258" y="1249"/>
                  </a:cubicBezTo>
                  <a:cubicBezTo>
                    <a:pt x="42356" y="796"/>
                    <a:pt x="41434" y="374"/>
                    <a:pt x="40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1"/>
          <p:cNvGrpSpPr/>
          <p:nvPr/>
        </p:nvGrpSpPr>
        <p:grpSpPr>
          <a:xfrm flipH="1" rot="10800000">
            <a:off x="105222" y="3823568"/>
            <a:ext cx="381663" cy="344267"/>
            <a:chOff x="2900050" y="238100"/>
            <a:chExt cx="1835800" cy="1694225"/>
          </a:xfrm>
        </p:grpSpPr>
        <p:sp>
          <p:nvSpPr>
            <p:cNvPr id="227" name="Google Shape;227;p21"/>
            <p:cNvSpPr/>
            <p:nvPr/>
          </p:nvSpPr>
          <p:spPr>
            <a:xfrm>
              <a:off x="2900050" y="238100"/>
              <a:ext cx="1835800" cy="1694225"/>
            </a:xfrm>
            <a:custGeom>
              <a:rect b="b" l="l" r="r" t="t"/>
              <a:pathLst>
                <a:path extrusionOk="0" h="67769" w="73432">
                  <a:moveTo>
                    <a:pt x="36677" y="1"/>
                  </a:moveTo>
                  <a:cubicBezTo>
                    <a:pt x="20660" y="1"/>
                    <a:pt x="6421" y="11408"/>
                    <a:pt x="3402" y="27724"/>
                  </a:cubicBezTo>
                  <a:cubicBezTo>
                    <a:pt x="0" y="46125"/>
                    <a:pt x="12158" y="63796"/>
                    <a:pt x="30556" y="67198"/>
                  </a:cubicBezTo>
                  <a:cubicBezTo>
                    <a:pt x="32638" y="67583"/>
                    <a:pt x="34711" y="67769"/>
                    <a:pt x="36755" y="67769"/>
                  </a:cubicBezTo>
                  <a:cubicBezTo>
                    <a:pt x="52771" y="67769"/>
                    <a:pt x="67013" y="56362"/>
                    <a:pt x="70030" y="40046"/>
                  </a:cubicBezTo>
                  <a:cubicBezTo>
                    <a:pt x="73431" y="21647"/>
                    <a:pt x="61273" y="3973"/>
                    <a:pt x="42875" y="572"/>
                  </a:cubicBezTo>
                  <a:cubicBezTo>
                    <a:pt x="40793" y="187"/>
                    <a:pt x="38721" y="1"/>
                    <a:pt x="366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3116150" y="297425"/>
              <a:ext cx="1081475" cy="1245875"/>
            </a:xfrm>
            <a:custGeom>
              <a:rect b="b" l="l" r="r" t="t"/>
              <a:pathLst>
                <a:path extrusionOk="0" h="49835" w="43259">
                  <a:moveTo>
                    <a:pt x="40483" y="1"/>
                  </a:moveTo>
                  <a:cubicBezTo>
                    <a:pt x="35624" y="7774"/>
                    <a:pt x="33110" y="16899"/>
                    <a:pt x="33353" y="26090"/>
                  </a:cubicBezTo>
                  <a:cubicBezTo>
                    <a:pt x="33380" y="27116"/>
                    <a:pt x="33441" y="28155"/>
                    <a:pt x="33500" y="29196"/>
                  </a:cubicBezTo>
                  <a:cubicBezTo>
                    <a:pt x="33724" y="33054"/>
                    <a:pt x="33934" y="36695"/>
                    <a:pt x="32527" y="39901"/>
                  </a:cubicBezTo>
                  <a:cubicBezTo>
                    <a:pt x="30706" y="44061"/>
                    <a:pt x="25904" y="46830"/>
                    <a:pt x="20975" y="46830"/>
                  </a:cubicBezTo>
                  <a:cubicBezTo>
                    <a:pt x="20208" y="46830"/>
                    <a:pt x="19438" y="46763"/>
                    <a:pt x="18676" y="46624"/>
                  </a:cubicBezTo>
                  <a:cubicBezTo>
                    <a:pt x="18664" y="46622"/>
                    <a:pt x="18654" y="46619"/>
                    <a:pt x="18642" y="46617"/>
                  </a:cubicBezTo>
                  <a:cubicBezTo>
                    <a:pt x="13392" y="45646"/>
                    <a:pt x="8535" y="41603"/>
                    <a:pt x="5962" y="36056"/>
                  </a:cubicBezTo>
                  <a:cubicBezTo>
                    <a:pt x="3738" y="31259"/>
                    <a:pt x="3051" y="25246"/>
                    <a:pt x="3973" y="18655"/>
                  </a:cubicBezTo>
                  <a:cubicBezTo>
                    <a:pt x="4641" y="13878"/>
                    <a:pt x="6060" y="9169"/>
                    <a:pt x="7599" y="4568"/>
                  </a:cubicBezTo>
                  <a:lnTo>
                    <a:pt x="7599" y="4568"/>
                  </a:lnTo>
                  <a:cubicBezTo>
                    <a:pt x="6018" y="5770"/>
                    <a:pt x="4541" y="7101"/>
                    <a:pt x="3187" y="8567"/>
                  </a:cubicBezTo>
                  <a:cubicBezTo>
                    <a:pt x="2256" y="11730"/>
                    <a:pt x="1463" y="14948"/>
                    <a:pt x="1003" y="18243"/>
                  </a:cubicBezTo>
                  <a:lnTo>
                    <a:pt x="1003" y="18240"/>
                  </a:lnTo>
                  <a:lnTo>
                    <a:pt x="1003" y="18240"/>
                  </a:lnTo>
                  <a:cubicBezTo>
                    <a:pt x="0" y="25400"/>
                    <a:pt x="776" y="31998"/>
                    <a:pt x="3243" y="37314"/>
                  </a:cubicBezTo>
                  <a:cubicBezTo>
                    <a:pt x="6218" y="43732"/>
                    <a:pt x="11907" y="48421"/>
                    <a:pt x="18096" y="49565"/>
                  </a:cubicBezTo>
                  <a:cubicBezTo>
                    <a:pt x="18111" y="49567"/>
                    <a:pt x="18123" y="49570"/>
                    <a:pt x="18137" y="49572"/>
                  </a:cubicBezTo>
                  <a:cubicBezTo>
                    <a:pt x="19102" y="49749"/>
                    <a:pt x="20072" y="49835"/>
                    <a:pt x="21035" y="49835"/>
                  </a:cubicBezTo>
                  <a:cubicBezTo>
                    <a:pt x="27144" y="49835"/>
                    <a:pt x="32958" y="46396"/>
                    <a:pt x="35275" y="41108"/>
                  </a:cubicBezTo>
                  <a:cubicBezTo>
                    <a:pt x="36970" y="37239"/>
                    <a:pt x="36728" y="33061"/>
                    <a:pt x="36497" y="29023"/>
                  </a:cubicBezTo>
                  <a:cubicBezTo>
                    <a:pt x="36438" y="28014"/>
                    <a:pt x="36377" y="27007"/>
                    <a:pt x="36353" y="26009"/>
                  </a:cubicBezTo>
                  <a:cubicBezTo>
                    <a:pt x="36121" y="17267"/>
                    <a:pt x="38567" y="8599"/>
                    <a:pt x="43258" y="1249"/>
                  </a:cubicBezTo>
                  <a:cubicBezTo>
                    <a:pt x="42356" y="796"/>
                    <a:pt x="41434" y="374"/>
                    <a:pt x="40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0" name="Shape 230"/>
        <p:cNvGrpSpPr/>
        <p:nvPr/>
      </p:nvGrpSpPr>
      <p:grpSpPr>
        <a:xfrm>
          <a:off x="0" y="0"/>
          <a:ext cx="0" cy="0"/>
          <a:chOff x="0" y="0"/>
          <a:chExt cx="0" cy="0"/>
        </a:xfrm>
      </p:grpSpPr>
      <p:sp>
        <p:nvSpPr>
          <p:cNvPr id="231" name="Google Shape;231;p22"/>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22"/>
          <p:cNvSpPr txBox="1"/>
          <p:nvPr>
            <p:ph idx="1" type="subTitle"/>
          </p:nvPr>
        </p:nvSpPr>
        <p:spPr>
          <a:xfrm>
            <a:off x="948602" y="1671899"/>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4" name="Google Shape;234;p22"/>
          <p:cNvSpPr txBox="1"/>
          <p:nvPr>
            <p:ph idx="2" type="subTitle"/>
          </p:nvPr>
        </p:nvSpPr>
        <p:spPr>
          <a:xfrm>
            <a:off x="3579002" y="1671899"/>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5" name="Google Shape;235;p22"/>
          <p:cNvSpPr txBox="1"/>
          <p:nvPr>
            <p:ph idx="3" type="subTitle"/>
          </p:nvPr>
        </p:nvSpPr>
        <p:spPr>
          <a:xfrm>
            <a:off x="948602" y="332276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6" name="Google Shape;236;p22"/>
          <p:cNvSpPr txBox="1"/>
          <p:nvPr>
            <p:ph idx="4" type="subTitle"/>
          </p:nvPr>
        </p:nvSpPr>
        <p:spPr>
          <a:xfrm>
            <a:off x="3579002" y="332276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7" name="Google Shape;237;p22"/>
          <p:cNvSpPr txBox="1"/>
          <p:nvPr>
            <p:ph idx="5" type="subTitle"/>
          </p:nvPr>
        </p:nvSpPr>
        <p:spPr>
          <a:xfrm>
            <a:off x="6209398" y="1671899"/>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8" name="Google Shape;238;p22"/>
          <p:cNvSpPr txBox="1"/>
          <p:nvPr>
            <p:ph idx="6" type="subTitle"/>
          </p:nvPr>
        </p:nvSpPr>
        <p:spPr>
          <a:xfrm>
            <a:off x="6209398" y="332276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9" name="Google Shape;239;p22"/>
          <p:cNvSpPr txBox="1"/>
          <p:nvPr>
            <p:ph idx="7" type="subTitle"/>
          </p:nvPr>
        </p:nvSpPr>
        <p:spPr>
          <a:xfrm>
            <a:off x="952507" y="1193975"/>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40" name="Google Shape;240;p22"/>
          <p:cNvSpPr txBox="1"/>
          <p:nvPr>
            <p:ph idx="8" type="subTitle"/>
          </p:nvPr>
        </p:nvSpPr>
        <p:spPr>
          <a:xfrm>
            <a:off x="3582903" y="1193975"/>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41" name="Google Shape;241;p22"/>
          <p:cNvSpPr txBox="1"/>
          <p:nvPr>
            <p:ph idx="9" type="subTitle"/>
          </p:nvPr>
        </p:nvSpPr>
        <p:spPr>
          <a:xfrm>
            <a:off x="6213296" y="1193975"/>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42" name="Google Shape;242;p22"/>
          <p:cNvSpPr txBox="1"/>
          <p:nvPr>
            <p:ph idx="13" type="subTitle"/>
          </p:nvPr>
        </p:nvSpPr>
        <p:spPr>
          <a:xfrm>
            <a:off x="952507" y="2844863"/>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43" name="Google Shape;243;p22"/>
          <p:cNvSpPr txBox="1"/>
          <p:nvPr>
            <p:ph idx="14" type="subTitle"/>
          </p:nvPr>
        </p:nvSpPr>
        <p:spPr>
          <a:xfrm>
            <a:off x="3582903" y="2844863"/>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244" name="Google Shape;244;p22"/>
          <p:cNvSpPr txBox="1"/>
          <p:nvPr>
            <p:ph idx="15" type="subTitle"/>
          </p:nvPr>
        </p:nvSpPr>
        <p:spPr>
          <a:xfrm>
            <a:off x="6213296" y="2844863"/>
            <a:ext cx="19782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grpSp>
        <p:nvGrpSpPr>
          <p:cNvPr id="245" name="Google Shape;245;p22"/>
          <p:cNvGrpSpPr/>
          <p:nvPr/>
        </p:nvGrpSpPr>
        <p:grpSpPr>
          <a:xfrm rot="4500714">
            <a:off x="4222467" y="4366988"/>
            <a:ext cx="699066" cy="1258602"/>
            <a:chOff x="2353250" y="238150"/>
            <a:chExt cx="2901950" cy="5228875"/>
          </a:xfrm>
        </p:grpSpPr>
        <p:sp>
          <p:nvSpPr>
            <p:cNvPr id="246" name="Google Shape;246;p22"/>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4" name="Shape 254"/>
        <p:cNvGrpSpPr/>
        <p:nvPr/>
      </p:nvGrpSpPr>
      <p:grpSpPr>
        <a:xfrm>
          <a:off x="0" y="0"/>
          <a:ext cx="0" cy="0"/>
          <a:chOff x="0" y="0"/>
          <a:chExt cx="0" cy="0"/>
        </a:xfrm>
      </p:grpSpPr>
      <p:sp>
        <p:nvSpPr>
          <p:cNvPr id="255" name="Google Shape;255;p23"/>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txBox="1"/>
          <p:nvPr>
            <p:ph hasCustomPrompt="1" type="title"/>
          </p:nvPr>
        </p:nvSpPr>
        <p:spPr>
          <a:xfrm>
            <a:off x="798388" y="2705294"/>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i="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7" name="Google Shape;257;p23"/>
          <p:cNvSpPr txBox="1"/>
          <p:nvPr>
            <p:ph idx="1" type="subTitle"/>
          </p:nvPr>
        </p:nvSpPr>
        <p:spPr>
          <a:xfrm>
            <a:off x="798388" y="3321792"/>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58" name="Google Shape;258;p23"/>
          <p:cNvSpPr txBox="1"/>
          <p:nvPr>
            <p:ph hasCustomPrompt="1" idx="2" type="title"/>
          </p:nvPr>
        </p:nvSpPr>
        <p:spPr>
          <a:xfrm>
            <a:off x="2825700" y="1146708"/>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i="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9" name="Google Shape;259;p23"/>
          <p:cNvSpPr txBox="1"/>
          <p:nvPr>
            <p:ph idx="3" type="subTitle"/>
          </p:nvPr>
        </p:nvSpPr>
        <p:spPr>
          <a:xfrm>
            <a:off x="2825700" y="1769245"/>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0" name="Google Shape;260;p23"/>
          <p:cNvSpPr txBox="1"/>
          <p:nvPr>
            <p:ph hasCustomPrompt="1" idx="4" type="title"/>
          </p:nvPr>
        </p:nvSpPr>
        <p:spPr>
          <a:xfrm>
            <a:off x="4853013" y="2705294"/>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i="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 name="Google Shape;261;p23"/>
          <p:cNvSpPr txBox="1"/>
          <p:nvPr>
            <p:ph idx="5" type="subTitle"/>
          </p:nvPr>
        </p:nvSpPr>
        <p:spPr>
          <a:xfrm>
            <a:off x="4853013" y="3321792"/>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2" name="Google Shape;26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3" name="Shape 263"/>
        <p:cNvGrpSpPr/>
        <p:nvPr/>
      </p:nvGrpSpPr>
      <p:grpSpPr>
        <a:xfrm>
          <a:off x="0" y="0"/>
          <a:ext cx="0" cy="0"/>
          <a:chOff x="0" y="0"/>
          <a:chExt cx="0" cy="0"/>
        </a:xfrm>
      </p:grpSpPr>
      <p:sp>
        <p:nvSpPr>
          <p:cNvPr id="264" name="Google Shape;264;p24"/>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txBox="1"/>
          <p:nvPr>
            <p:ph type="title"/>
          </p:nvPr>
        </p:nvSpPr>
        <p:spPr>
          <a:xfrm>
            <a:off x="713213" y="608575"/>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i="1"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6" name="Google Shape;266;p24"/>
          <p:cNvSpPr txBox="1"/>
          <p:nvPr>
            <p:ph idx="1" type="subTitle"/>
          </p:nvPr>
        </p:nvSpPr>
        <p:spPr>
          <a:xfrm>
            <a:off x="713225" y="1847910"/>
            <a:ext cx="3851100" cy="120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67" name="Google Shape;267;p24"/>
          <p:cNvGrpSpPr/>
          <p:nvPr/>
        </p:nvGrpSpPr>
        <p:grpSpPr>
          <a:xfrm>
            <a:off x="175895" y="362857"/>
            <a:ext cx="68510" cy="524895"/>
            <a:chOff x="1591050" y="238125"/>
            <a:chExt cx="233425" cy="1788400"/>
          </a:xfrm>
        </p:grpSpPr>
        <p:sp>
          <p:nvSpPr>
            <p:cNvPr id="268" name="Google Shape;268;p24"/>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69" name="Google Shape;269;p24"/>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70" name="Google Shape;270;p24"/>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71" name="Google Shape;271;p24"/>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272" name="Google Shape;272;p24"/>
          <p:cNvGrpSpPr/>
          <p:nvPr/>
        </p:nvGrpSpPr>
        <p:grpSpPr>
          <a:xfrm>
            <a:off x="145964" y="4645252"/>
            <a:ext cx="128372" cy="135303"/>
            <a:chOff x="1299075" y="2666300"/>
            <a:chExt cx="796350" cy="839350"/>
          </a:xfrm>
        </p:grpSpPr>
        <p:sp>
          <p:nvSpPr>
            <p:cNvPr id="273" name="Google Shape;273;p24"/>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4"/>
          <p:cNvSpPr txBox="1"/>
          <p:nvPr/>
        </p:nvSpPr>
        <p:spPr>
          <a:xfrm>
            <a:off x="713225" y="3645050"/>
            <a:ext cx="4533300" cy="5232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 sz="1100">
                <a:solidFill>
                  <a:schemeClr val="dk1"/>
                </a:solidFill>
                <a:latin typeface="Albert Sans"/>
                <a:ea typeface="Albert Sans"/>
                <a:cs typeface="Albert Sans"/>
                <a:sym typeface="Albert Sans"/>
              </a:rPr>
              <a:t>CREDITS:</a:t>
            </a:r>
            <a:r>
              <a:rPr lang="en" sz="1100">
                <a:solidFill>
                  <a:schemeClr val="dk1"/>
                </a:solidFill>
                <a:latin typeface="Albert Sans"/>
                <a:ea typeface="Albert Sans"/>
                <a:cs typeface="Albert Sans"/>
                <a:sym typeface="Albert Sans"/>
              </a:rPr>
              <a:t> This presentation template was created by </a:t>
            </a:r>
            <a:r>
              <a:rPr b="1" lang="en" sz="11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100">
                <a:solidFill>
                  <a:schemeClr val="dk1"/>
                </a:solidFill>
                <a:latin typeface="Albert Sans"/>
                <a:ea typeface="Albert Sans"/>
                <a:cs typeface="Albert Sans"/>
                <a:sym typeface="Albert Sans"/>
              </a:rPr>
              <a:t>, and includes icons by </a:t>
            </a:r>
            <a:r>
              <a:rPr b="1" lang="en" sz="11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100">
                <a:solidFill>
                  <a:schemeClr val="dk1"/>
                </a:solidFill>
                <a:latin typeface="Albert Sans"/>
                <a:ea typeface="Albert Sans"/>
                <a:cs typeface="Albert Sans"/>
                <a:sym typeface="Albert Sans"/>
              </a:rPr>
              <a:t>, and infographics &amp; images by </a:t>
            </a:r>
            <a:r>
              <a:rPr b="1" lang="en" sz="11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100" u="sng">
                <a:solidFill>
                  <a:schemeClr val="dk1"/>
                </a:solidFill>
                <a:latin typeface="Albert Sans"/>
                <a:ea typeface="Albert Sans"/>
                <a:cs typeface="Albert Sans"/>
                <a:sym typeface="Albert Sans"/>
              </a:rPr>
              <a:t> </a:t>
            </a:r>
            <a:endParaRPr b="1" sz="1100" u="sng">
              <a:solidFill>
                <a:schemeClr val="dk1"/>
              </a:solidFill>
              <a:latin typeface="Albert Sans"/>
              <a:ea typeface="Albert Sans"/>
              <a:cs typeface="Albert Sans"/>
              <a:sym typeface="Albert Sans"/>
            </a:endParaRPr>
          </a:p>
        </p:txBody>
      </p:sp>
      <p:sp>
        <p:nvSpPr>
          <p:cNvPr id="277" name="Google Shape;27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 name="Shape 278"/>
        <p:cNvGrpSpPr/>
        <p:nvPr/>
      </p:nvGrpSpPr>
      <p:grpSpPr>
        <a:xfrm>
          <a:off x="0" y="0"/>
          <a:ext cx="0" cy="0"/>
          <a:chOff x="0" y="0"/>
          <a:chExt cx="0" cy="0"/>
        </a:xfrm>
      </p:grpSpPr>
      <p:sp>
        <p:nvSpPr>
          <p:cNvPr id="279" name="Google Shape;279;p25"/>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5"/>
          <p:cNvGrpSpPr/>
          <p:nvPr/>
        </p:nvGrpSpPr>
        <p:grpSpPr>
          <a:xfrm>
            <a:off x="175895" y="362857"/>
            <a:ext cx="68510" cy="524895"/>
            <a:chOff x="1591050" y="238125"/>
            <a:chExt cx="233425" cy="1788400"/>
          </a:xfrm>
        </p:grpSpPr>
        <p:sp>
          <p:nvSpPr>
            <p:cNvPr id="281" name="Google Shape;281;p25"/>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82" name="Google Shape;282;p25"/>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83" name="Google Shape;283;p25"/>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284" name="Google Shape;284;p25"/>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285" name="Google Shape;285;p25"/>
          <p:cNvGrpSpPr/>
          <p:nvPr/>
        </p:nvGrpSpPr>
        <p:grpSpPr>
          <a:xfrm>
            <a:off x="145964" y="4645252"/>
            <a:ext cx="128372" cy="135303"/>
            <a:chOff x="1299075" y="2666300"/>
            <a:chExt cx="796350" cy="839350"/>
          </a:xfrm>
        </p:grpSpPr>
        <p:sp>
          <p:nvSpPr>
            <p:cNvPr id="286" name="Google Shape;286;p25"/>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5"/>
          <p:cNvGrpSpPr/>
          <p:nvPr/>
        </p:nvGrpSpPr>
        <p:grpSpPr>
          <a:xfrm rot="5400000">
            <a:off x="7773389" y="-62206"/>
            <a:ext cx="464602" cy="836620"/>
            <a:chOff x="2353250" y="238150"/>
            <a:chExt cx="2901950" cy="5228875"/>
          </a:xfrm>
        </p:grpSpPr>
        <p:sp>
          <p:nvSpPr>
            <p:cNvPr id="290" name="Google Shape;290;p25"/>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5"/>
          <p:cNvGrpSpPr/>
          <p:nvPr/>
        </p:nvGrpSpPr>
        <p:grpSpPr>
          <a:xfrm flipH="1" rot="-5400000">
            <a:off x="1082339" y="291744"/>
            <a:ext cx="323858" cy="583542"/>
            <a:chOff x="2353250" y="238150"/>
            <a:chExt cx="2901950" cy="5228875"/>
          </a:xfrm>
        </p:grpSpPr>
        <p:sp>
          <p:nvSpPr>
            <p:cNvPr id="298" name="Google Shape;298;p25"/>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5"/>
          <p:cNvGrpSpPr/>
          <p:nvPr/>
        </p:nvGrpSpPr>
        <p:grpSpPr>
          <a:xfrm rot="5400000">
            <a:off x="4389082" y="4263434"/>
            <a:ext cx="830828" cy="1496504"/>
            <a:chOff x="2353250" y="238150"/>
            <a:chExt cx="2901950" cy="5228875"/>
          </a:xfrm>
        </p:grpSpPr>
        <p:sp>
          <p:nvSpPr>
            <p:cNvPr id="306" name="Google Shape;306;p25"/>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4" name="Shape 314"/>
        <p:cNvGrpSpPr/>
        <p:nvPr/>
      </p:nvGrpSpPr>
      <p:grpSpPr>
        <a:xfrm>
          <a:off x="0" y="0"/>
          <a:ext cx="0" cy="0"/>
          <a:chOff x="0" y="0"/>
          <a:chExt cx="0" cy="0"/>
        </a:xfrm>
      </p:grpSpPr>
      <p:sp>
        <p:nvSpPr>
          <p:cNvPr id="315" name="Google Shape;315;p26"/>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6"/>
          <p:cNvGrpSpPr/>
          <p:nvPr/>
        </p:nvGrpSpPr>
        <p:grpSpPr>
          <a:xfrm flipH="1" rot="10800000">
            <a:off x="707136" y="182880"/>
            <a:ext cx="749810" cy="749807"/>
            <a:chOff x="4734019" y="696975"/>
            <a:chExt cx="352620" cy="352535"/>
          </a:xfrm>
        </p:grpSpPr>
        <p:sp>
          <p:nvSpPr>
            <p:cNvPr id="317" name="Google Shape;317;p26"/>
            <p:cNvSpPr/>
            <p:nvPr/>
          </p:nvSpPr>
          <p:spPr>
            <a:xfrm>
              <a:off x="4734074" y="696975"/>
              <a:ext cx="352564" cy="352535"/>
            </a:xfrm>
            <a:custGeom>
              <a:rect b="b" l="l" r="r" t="t"/>
              <a:pathLst>
                <a:path extrusionOk="0" h="19105" w="19104">
                  <a:moveTo>
                    <a:pt x="9552" y="1"/>
                  </a:moveTo>
                  <a:cubicBezTo>
                    <a:pt x="7019" y="1"/>
                    <a:pt x="4590" y="1007"/>
                    <a:pt x="2799" y="2798"/>
                  </a:cubicBezTo>
                  <a:cubicBezTo>
                    <a:pt x="1008" y="4590"/>
                    <a:pt x="1" y="7019"/>
                    <a:pt x="1" y="9553"/>
                  </a:cubicBezTo>
                  <a:cubicBezTo>
                    <a:pt x="1" y="12086"/>
                    <a:pt x="1008" y="14515"/>
                    <a:pt x="2799" y="16306"/>
                  </a:cubicBezTo>
                  <a:cubicBezTo>
                    <a:pt x="4590" y="18097"/>
                    <a:pt x="7019" y="19104"/>
                    <a:pt x="9552" y="19104"/>
                  </a:cubicBezTo>
                  <a:cubicBezTo>
                    <a:pt x="12086" y="19104"/>
                    <a:pt x="14515" y="18097"/>
                    <a:pt x="16307" y="16306"/>
                  </a:cubicBezTo>
                  <a:cubicBezTo>
                    <a:pt x="18098" y="14515"/>
                    <a:pt x="19104" y="12086"/>
                    <a:pt x="19104" y="9553"/>
                  </a:cubicBezTo>
                  <a:cubicBezTo>
                    <a:pt x="19104" y="7019"/>
                    <a:pt x="18098" y="4590"/>
                    <a:pt x="16307" y="2798"/>
                  </a:cubicBezTo>
                  <a:cubicBezTo>
                    <a:pt x="14515" y="1007"/>
                    <a:pt x="12086" y="1"/>
                    <a:pt x="95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4734019" y="698470"/>
              <a:ext cx="348006" cy="343050"/>
            </a:xfrm>
            <a:custGeom>
              <a:rect b="b" l="l" r="r" t="t"/>
              <a:pathLst>
                <a:path extrusionOk="0" h="18591" w="18857">
                  <a:moveTo>
                    <a:pt x="10781" y="0"/>
                  </a:moveTo>
                  <a:cubicBezTo>
                    <a:pt x="10149" y="181"/>
                    <a:pt x="9534" y="426"/>
                    <a:pt x="8940" y="739"/>
                  </a:cubicBezTo>
                  <a:cubicBezTo>
                    <a:pt x="8326" y="1064"/>
                    <a:pt x="7749" y="1451"/>
                    <a:pt x="7208" y="1896"/>
                  </a:cubicBezTo>
                  <a:cubicBezTo>
                    <a:pt x="6573" y="1635"/>
                    <a:pt x="5926" y="1319"/>
                    <a:pt x="5269" y="938"/>
                  </a:cubicBezTo>
                  <a:cubicBezTo>
                    <a:pt x="4960" y="1093"/>
                    <a:pt x="4661" y="1264"/>
                    <a:pt x="4372" y="1451"/>
                  </a:cubicBezTo>
                  <a:cubicBezTo>
                    <a:pt x="5086" y="1896"/>
                    <a:pt x="5785" y="2259"/>
                    <a:pt x="6472" y="2562"/>
                  </a:cubicBezTo>
                  <a:cubicBezTo>
                    <a:pt x="5914" y="3111"/>
                    <a:pt x="5402" y="3727"/>
                    <a:pt x="4940" y="4407"/>
                  </a:cubicBezTo>
                  <a:cubicBezTo>
                    <a:pt x="3867" y="4093"/>
                    <a:pt x="2840" y="3880"/>
                    <a:pt x="1896" y="3762"/>
                  </a:cubicBezTo>
                  <a:cubicBezTo>
                    <a:pt x="1700" y="4023"/>
                    <a:pt x="1518" y="4296"/>
                    <a:pt x="1350" y="4579"/>
                  </a:cubicBezTo>
                  <a:cubicBezTo>
                    <a:pt x="2297" y="4662"/>
                    <a:pt x="3350" y="4855"/>
                    <a:pt x="4465" y="5165"/>
                  </a:cubicBezTo>
                  <a:cubicBezTo>
                    <a:pt x="3777" y="6335"/>
                    <a:pt x="3218" y="7662"/>
                    <a:pt x="2794" y="9127"/>
                  </a:cubicBezTo>
                  <a:cubicBezTo>
                    <a:pt x="2217" y="8945"/>
                    <a:pt x="1580" y="8843"/>
                    <a:pt x="861" y="8843"/>
                  </a:cubicBezTo>
                  <a:cubicBezTo>
                    <a:pt x="593" y="8843"/>
                    <a:pt x="314" y="8858"/>
                    <a:pt x="23" y="8887"/>
                  </a:cubicBezTo>
                  <a:cubicBezTo>
                    <a:pt x="5" y="9188"/>
                    <a:pt x="1" y="9487"/>
                    <a:pt x="10" y="9784"/>
                  </a:cubicBezTo>
                  <a:cubicBezTo>
                    <a:pt x="325" y="9747"/>
                    <a:pt x="624" y="9729"/>
                    <a:pt x="907" y="9729"/>
                  </a:cubicBezTo>
                  <a:cubicBezTo>
                    <a:pt x="1526" y="9729"/>
                    <a:pt x="2072" y="9815"/>
                    <a:pt x="2569" y="9974"/>
                  </a:cubicBezTo>
                  <a:cubicBezTo>
                    <a:pt x="2182" y="11562"/>
                    <a:pt x="1950" y="13296"/>
                    <a:pt x="1875" y="15148"/>
                  </a:cubicBezTo>
                  <a:cubicBezTo>
                    <a:pt x="2141" y="15508"/>
                    <a:pt x="2433" y="15848"/>
                    <a:pt x="2745" y="16167"/>
                  </a:cubicBezTo>
                  <a:cubicBezTo>
                    <a:pt x="2764" y="14059"/>
                    <a:pt x="2984" y="12099"/>
                    <a:pt x="3402" y="10333"/>
                  </a:cubicBezTo>
                  <a:cubicBezTo>
                    <a:pt x="4596" y="10980"/>
                    <a:pt x="5536" y="12095"/>
                    <a:pt x="6660" y="13429"/>
                  </a:cubicBezTo>
                  <a:cubicBezTo>
                    <a:pt x="8050" y="15078"/>
                    <a:pt x="9700" y="17032"/>
                    <a:pt x="12402" y="18590"/>
                  </a:cubicBezTo>
                  <a:cubicBezTo>
                    <a:pt x="12777" y="18473"/>
                    <a:pt x="13142" y="18332"/>
                    <a:pt x="13497" y="18169"/>
                  </a:cubicBezTo>
                  <a:cubicBezTo>
                    <a:pt x="10553" y="16655"/>
                    <a:pt x="8866" y="14654"/>
                    <a:pt x="7347" y="12851"/>
                  </a:cubicBezTo>
                  <a:cubicBezTo>
                    <a:pt x="6185" y="11471"/>
                    <a:pt x="5101" y="10187"/>
                    <a:pt x="3627" y="9461"/>
                  </a:cubicBezTo>
                  <a:cubicBezTo>
                    <a:pt x="4053" y="7954"/>
                    <a:pt x="4629" y="6602"/>
                    <a:pt x="5345" y="5431"/>
                  </a:cubicBezTo>
                  <a:cubicBezTo>
                    <a:pt x="9583" y="6804"/>
                    <a:pt x="14478" y="9777"/>
                    <a:pt x="17691" y="14477"/>
                  </a:cubicBezTo>
                  <a:cubicBezTo>
                    <a:pt x="17864" y="14196"/>
                    <a:pt x="18025" y="13904"/>
                    <a:pt x="18170" y="13603"/>
                  </a:cubicBezTo>
                  <a:cubicBezTo>
                    <a:pt x="14902" y="9052"/>
                    <a:pt x="10091" y="6121"/>
                    <a:pt x="5834" y="4690"/>
                  </a:cubicBezTo>
                  <a:cubicBezTo>
                    <a:pt x="6300" y="4035"/>
                    <a:pt x="6816" y="3447"/>
                    <a:pt x="7382" y="2932"/>
                  </a:cubicBezTo>
                  <a:cubicBezTo>
                    <a:pt x="9022" y="3543"/>
                    <a:pt x="10579" y="3841"/>
                    <a:pt x="12040" y="4119"/>
                  </a:cubicBezTo>
                  <a:cubicBezTo>
                    <a:pt x="14717" y="4629"/>
                    <a:pt x="16986" y="5063"/>
                    <a:pt x="18856" y="7299"/>
                  </a:cubicBezTo>
                  <a:cubicBezTo>
                    <a:pt x="18704" y="6646"/>
                    <a:pt x="18484" y="6016"/>
                    <a:pt x="18203" y="5416"/>
                  </a:cubicBezTo>
                  <a:cubicBezTo>
                    <a:pt x="16432" y="4046"/>
                    <a:pt x="14407" y="3657"/>
                    <a:pt x="12207" y="3238"/>
                  </a:cubicBezTo>
                  <a:cubicBezTo>
                    <a:pt x="10942" y="2996"/>
                    <a:pt x="9599" y="2739"/>
                    <a:pt x="8194" y="2265"/>
                  </a:cubicBezTo>
                  <a:cubicBezTo>
                    <a:pt x="8566" y="1992"/>
                    <a:pt x="8954" y="1746"/>
                    <a:pt x="9359" y="1532"/>
                  </a:cubicBezTo>
                  <a:cubicBezTo>
                    <a:pt x="10483" y="939"/>
                    <a:pt x="11696" y="616"/>
                    <a:pt x="12962" y="549"/>
                  </a:cubicBezTo>
                  <a:cubicBezTo>
                    <a:pt x="12315" y="303"/>
                    <a:pt x="11635" y="121"/>
                    <a:pt x="10921" y="17"/>
                  </a:cubicBezTo>
                  <a:cubicBezTo>
                    <a:pt x="10874" y="11"/>
                    <a:pt x="10828" y="7"/>
                    <a:pt x="10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6"/>
          <p:cNvGrpSpPr/>
          <p:nvPr/>
        </p:nvGrpSpPr>
        <p:grpSpPr>
          <a:xfrm rot="10800000">
            <a:off x="7940029" y="658383"/>
            <a:ext cx="566942" cy="566912"/>
            <a:chOff x="4734019" y="696975"/>
            <a:chExt cx="352620" cy="352535"/>
          </a:xfrm>
        </p:grpSpPr>
        <p:sp>
          <p:nvSpPr>
            <p:cNvPr id="320" name="Google Shape;320;p26"/>
            <p:cNvSpPr/>
            <p:nvPr/>
          </p:nvSpPr>
          <p:spPr>
            <a:xfrm>
              <a:off x="4734074" y="696975"/>
              <a:ext cx="352564" cy="352535"/>
            </a:xfrm>
            <a:custGeom>
              <a:rect b="b" l="l" r="r" t="t"/>
              <a:pathLst>
                <a:path extrusionOk="0" h="19105" w="19104">
                  <a:moveTo>
                    <a:pt x="9552" y="1"/>
                  </a:moveTo>
                  <a:cubicBezTo>
                    <a:pt x="7019" y="1"/>
                    <a:pt x="4590" y="1007"/>
                    <a:pt x="2799" y="2798"/>
                  </a:cubicBezTo>
                  <a:cubicBezTo>
                    <a:pt x="1008" y="4590"/>
                    <a:pt x="1" y="7019"/>
                    <a:pt x="1" y="9553"/>
                  </a:cubicBezTo>
                  <a:cubicBezTo>
                    <a:pt x="1" y="12086"/>
                    <a:pt x="1008" y="14515"/>
                    <a:pt x="2799" y="16306"/>
                  </a:cubicBezTo>
                  <a:cubicBezTo>
                    <a:pt x="4590" y="18097"/>
                    <a:pt x="7019" y="19104"/>
                    <a:pt x="9552" y="19104"/>
                  </a:cubicBezTo>
                  <a:cubicBezTo>
                    <a:pt x="12086" y="19104"/>
                    <a:pt x="14515" y="18097"/>
                    <a:pt x="16307" y="16306"/>
                  </a:cubicBezTo>
                  <a:cubicBezTo>
                    <a:pt x="18098" y="14515"/>
                    <a:pt x="19104" y="12086"/>
                    <a:pt x="19104" y="9553"/>
                  </a:cubicBezTo>
                  <a:cubicBezTo>
                    <a:pt x="19104" y="7019"/>
                    <a:pt x="18098" y="4590"/>
                    <a:pt x="16307" y="2798"/>
                  </a:cubicBezTo>
                  <a:cubicBezTo>
                    <a:pt x="14515" y="1007"/>
                    <a:pt x="12086" y="1"/>
                    <a:pt x="95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4734019" y="698470"/>
              <a:ext cx="348006" cy="343050"/>
            </a:xfrm>
            <a:custGeom>
              <a:rect b="b" l="l" r="r" t="t"/>
              <a:pathLst>
                <a:path extrusionOk="0" h="18591" w="18857">
                  <a:moveTo>
                    <a:pt x="10781" y="0"/>
                  </a:moveTo>
                  <a:cubicBezTo>
                    <a:pt x="10149" y="181"/>
                    <a:pt x="9534" y="426"/>
                    <a:pt x="8940" y="739"/>
                  </a:cubicBezTo>
                  <a:cubicBezTo>
                    <a:pt x="8326" y="1064"/>
                    <a:pt x="7749" y="1451"/>
                    <a:pt x="7208" y="1896"/>
                  </a:cubicBezTo>
                  <a:cubicBezTo>
                    <a:pt x="6573" y="1635"/>
                    <a:pt x="5926" y="1319"/>
                    <a:pt x="5269" y="938"/>
                  </a:cubicBezTo>
                  <a:cubicBezTo>
                    <a:pt x="4960" y="1093"/>
                    <a:pt x="4661" y="1264"/>
                    <a:pt x="4372" y="1451"/>
                  </a:cubicBezTo>
                  <a:cubicBezTo>
                    <a:pt x="5086" y="1896"/>
                    <a:pt x="5785" y="2259"/>
                    <a:pt x="6472" y="2562"/>
                  </a:cubicBezTo>
                  <a:cubicBezTo>
                    <a:pt x="5914" y="3111"/>
                    <a:pt x="5402" y="3727"/>
                    <a:pt x="4940" y="4407"/>
                  </a:cubicBezTo>
                  <a:cubicBezTo>
                    <a:pt x="3867" y="4093"/>
                    <a:pt x="2840" y="3880"/>
                    <a:pt x="1896" y="3762"/>
                  </a:cubicBezTo>
                  <a:cubicBezTo>
                    <a:pt x="1700" y="4023"/>
                    <a:pt x="1518" y="4296"/>
                    <a:pt x="1350" y="4579"/>
                  </a:cubicBezTo>
                  <a:cubicBezTo>
                    <a:pt x="2297" y="4662"/>
                    <a:pt x="3350" y="4855"/>
                    <a:pt x="4465" y="5165"/>
                  </a:cubicBezTo>
                  <a:cubicBezTo>
                    <a:pt x="3777" y="6335"/>
                    <a:pt x="3218" y="7662"/>
                    <a:pt x="2794" y="9127"/>
                  </a:cubicBezTo>
                  <a:cubicBezTo>
                    <a:pt x="2217" y="8945"/>
                    <a:pt x="1580" y="8843"/>
                    <a:pt x="861" y="8843"/>
                  </a:cubicBezTo>
                  <a:cubicBezTo>
                    <a:pt x="593" y="8843"/>
                    <a:pt x="314" y="8858"/>
                    <a:pt x="23" y="8887"/>
                  </a:cubicBezTo>
                  <a:cubicBezTo>
                    <a:pt x="5" y="9188"/>
                    <a:pt x="1" y="9487"/>
                    <a:pt x="10" y="9784"/>
                  </a:cubicBezTo>
                  <a:cubicBezTo>
                    <a:pt x="325" y="9747"/>
                    <a:pt x="624" y="9729"/>
                    <a:pt x="907" y="9729"/>
                  </a:cubicBezTo>
                  <a:cubicBezTo>
                    <a:pt x="1526" y="9729"/>
                    <a:pt x="2072" y="9815"/>
                    <a:pt x="2569" y="9974"/>
                  </a:cubicBezTo>
                  <a:cubicBezTo>
                    <a:pt x="2182" y="11562"/>
                    <a:pt x="1950" y="13296"/>
                    <a:pt x="1875" y="15148"/>
                  </a:cubicBezTo>
                  <a:cubicBezTo>
                    <a:pt x="2141" y="15508"/>
                    <a:pt x="2433" y="15848"/>
                    <a:pt x="2745" y="16167"/>
                  </a:cubicBezTo>
                  <a:cubicBezTo>
                    <a:pt x="2764" y="14059"/>
                    <a:pt x="2984" y="12099"/>
                    <a:pt x="3402" y="10333"/>
                  </a:cubicBezTo>
                  <a:cubicBezTo>
                    <a:pt x="4596" y="10980"/>
                    <a:pt x="5536" y="12095"/>
                    <a:pt x="6660" y="13429"/>
                  </a:cubicBezTo>
                  <a:cubicBezTo>
                    <a:pt x="8050" y="15078"/>
                    <a:pt x="9700" y="17032"/>
                    <a:pt x="12402" y="18590"/>
                  </a:cubicBezTo>
                  <a:cubicBezTo>
                    <a:pt x="12777" y="18473"/>
                    <a:pt x="13142" y="18332"/>
                    <a:pt x="13497" y="18169"/>
                  </a:cubicBezTo>
                  <a:cubicBezTo>
                    <a:pt x="10553" y="16655"/>
                    <a:pt x="8866" y="14654"/>
                    <a:pt x="7347" y="12851"/>
                  </a:cubicBezTo>
                  <a:cubicBezTo>
                    <a:pt x="6185" y="11471"/>
                    <a:pt x="5101" y="10187"/>
                    <a:pt x="3627" y="9461"/>
                  </a:cubicBezTo>
                  <a:cubicBezTo>
                    <a:pt x="4053" y="7954"/>
                    <a:pt x="4629" y="6602"/>
                    <a:pt x="5345" y="5431"/>
                  </a:cubicBezTo>
                  <a:cubicBezTo>
                    <a:pt x="9583" y="6804"/>
                    <a:pt x="14478" y="9777"/>
                    <a:pt x="17691" y="14477"/>
                  </a:cubicBezTo>
                  <a:cubicBezTo>
                    <a:pt x="17864" y="14196"/>
                    <a:pt x="18025" y="13904"/>
                    <a:pt x="18170" y="13603"/>
                  </a:cubicBezTo>
                  <a:cubicBezTo>
                    <a:pt x="14902" y="9052"/>
                    <a:pt x="10091" y="6121"/>
                    <a:pt x="5834" y="4690"/>
                  </a:cubicBezTo>
                  <a:cubicBezTo>
                    <a:pt x="6300" y="4035"/>
                    <a:pt x="6816" y="3447"/>
                    <a:pt x="7382" y="2932"/>
                  </a:cubicBezTo>
                  <a:cubicBezTo>
                    <a:pt x="9022" y="3543"/>
                    <a:pt x="10579" y="3841"/>
                    <a:pt x="12040" y="4119"/>
                  </a:cubicBezTo>
                  <a:cubicBezTo>
                    <a:pt x="14717" y="4629"/>
                    <a:pt x="16986" y="5063"/>
                    <a:pt x="18856" y="7299"/>
                  </a:cubicBezTo>
                  <a:cubicBezTo>
                    <a:pt x="18704" y="6646"/>
                    <a:pt x="18484" y="6016"/>
                    <a:pt x="18203" y="5416"/>
                  </a:cubicBezTo>
                  <a:cubicBezTo>
                    <a:pt x="16432" y="4046"/>
                    <a:pt x="14407" y="3657"/>
                    <a:pt x="12207" y="3238"/>
                  </a:cubicBezTo>
                  <a:cubicBezTo>
                    <a:pt x="10942" y="2996"/>
                    <a:pt x="9599" y="2739"/>
                    <a:pt x="8194" y="2265"/>
                  </a:cubicBezTo>
                  <a:cubicBezTo>
                    <a:pt x="8566" y="1992"/>
                    <a:pt x="8954" y="1746"/>
                    <a:pt x="9359" y="1532"/>
                  </a:cubicBezTo>
                  <a:cubicBezTo>
                    <a:pt x="10483" y="939"/>
                    <a:pt x="11696" y="616"/>
                    <a:pt x="12962" y="549"/>
                  </a:cubicBezTo>
                  <a:cubicBezTo>
                    <a:pt x="12315" y="303"/>
                    <a:pt x="11635" y="121"/>
                    <a:pt x="10921" y="17"/>
                  </a:cubicBezTo>
                  <a:cubicBezTo>
                    <a:pt x="10874" y="11"/>
                    <a:pt x="10828" y="7"/>
                    <a:pt x="10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solidFill>
                  <a:srgbClr val="FFFFFF"/>
                </a:solidFill>
                <a:latin typeface="Anton"/>
                <a:ea typeface="Anton"/>
                <a:cs typeface="Anton"/>
                <a:sym typeface="Anton"/>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4"/>
          <p:cNvSpPr txBox="1"/>
          <p:nvPr>
            <p:ph idx="1" type="subTitle"/>
          </p:nvPr>
        </p:nvSpPr>
        <p:spPr>
          <a:xfrm>
            <a:off x="717751" y="1167725"/>
            <a:ext cx="7708500" cy="369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40" name="Google Shape;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2376" y="44536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1" type="subTitle"/>
          </p:nvPr>
        </p:nvSpPr>
        <p:spPr>
          <a:xfrm>
            <a:off x="4923136" y="2355242"/>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2" type="subTitle"/>
          </p:nvPr>
        </p:nvSpPr>
        <p:spPr>
          <a:xfrm>
            <a:off x="1715263" y="2355242"/>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3" type="subTitle"/>
          </p:nvPr>
        </p:nvSpPr>
        <p:spPr>
          <a:xfrm>
            <a:off x="1715263" y="1872533"/>
            <a:ext cx="25056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47" name="Google Shape;47;p5"/>
          <p:cNvSpPr txBox="1"/>
          <p:nvPr>
            <p:ph idx="4" type="subTitle"/>
          </p:nvPr>
        </p:nvSpPr>
        <p:spPr>
          <a:xfrm>
            <a:off x="4923138" y="1872533"/>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
              <a:buNone/>
              <a:defRPr i="1"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Anton"/>
              <a:buNone/>
              <a:defRPr sz="2400">
                <a:latin typeface="Anton"/>
                <a:ea typeface="Anton"/>
                <a:cs typeface="Anton"/>
                <a:sym typeface="Anton"/>
              </a:defRPr>
            </a:lvl2pPr>
            <a:lvl3pPr lvl="2" rtl="0" algn="ctr">
              <a:lnSpc>
                <a:spcPct val="100000"/>
              </a:lnSpc>
              <a:spcBef>
                <a:spcPts val="0"/>
              </a:spcBef>
              <a:spcAft>
                <a:spcPts val="0"/>
              </a:spcAft>
              <a:buSzPts val="2400"/>
              <a:buFont typeface="Anton"/>
              <a:buNone/>
              <a:defRPr sz="2400">
                <a:latin typeface="Anton"/>
                <a:ea typeface="Anton"/>
                <a:cs typeface="Anton"/>
                <a:sym typeface="Anton"/>
              </a:defRPr>
            </a:lvl3pPr>
            <a:lvl4pPr lvl="3" rtl="0" algn="ctr">
              <a:lnSpc>
                <a:spcPct val="100000"/>
              </a:lnSpc>
              <a:spcBef>
                <a:spcPts val="0"/>
              </a:spcBef>
              <a:spcAft>
                <a:spcPts val="0"/>
              </a:spcAft>
              <a:buSzPts val="2400"/>
              <a:buFont typeface="Anton"/>
              <a:buNone/>
              <a:defRPr sz="2400">
                <a:latin typeface="Anton"/>
                <a:ea typeface="Anton"/>
                <a:cs typeface="Anton"/>
                <a:sym typeface="Anton"/>
              </a:defRPr>
            </a:lvl4pPr>
            <a:lvl5pPr lvl="4" rtl="0" algn="ctr">
              <a:lnSpc>
                <a:spcPct val="100000"/>
              </a:lnSpc>
              <a:spcBef>
                <a:spcPts val="0"/>
              </a:spcBef>
              <a:spcAft>
                <a:spcPts val="0"/>
              </a:spcAft>
              <a:buSzPts val="2400"/>
              <a:buFont typeface="Anton"/>
              <a:buNone/>
              <a:defRPr sz="2400">
                <a:latin typeface="Anton"/>
                <a:ea typeface="Anton"/>
                <a:cs typeface="Anton"/>
                <a:sym typeface="Anton"/>
              </a:defRPr>
            </a:lvl5pPr>
            <a:lvl6pPr lvl="5" rtl="0" algn="ctr">
              <a:lnSpc>
                <a:spcPct val="100000"/>
              </a:lnSpc>
              <a:spcBef>
                <a:spcPts val="0"/>
              </a:spcBef>
              <a:spcAft>
                <a:spcPts val="0"/>
              </a:spcAft>
              <a:buSzPts val="2400"/>
              <a:buFont typeface="Anton"/>
              <a:buNone/>
              <a:defRPr sz="2400">
                <a:latin typeface="Anton"/>
                <a:ea typeface="Anton"/>
                <a:cs typeface="Anton"/>
                <a:sym typeface="Anton"/>
              </a:defRPr>
            </a:lvl6pPr>
            <a:lvl7pPr lvl="6" rtl="0" algn="ctr">
              <a:lnSpc>
                <a:spcPct val="100000"/>
              </a:lnSpc>
              <a:spcBef>
                <a:spcPts val="0"/>
              </a:spcBef>
              <a:spcAft>
                <a:spcPts val="0"/>
              </a:spcAft>
              <a:buSzPts val="2400"/>
              <a:buFont typeface="Anton"/>
              <a:buNone/>
              <a:defRPr sz="2400">
                <a:latin typeface="Anton"/>
                <a:ea typeface="Anton"/>
                <a:cs typeface="Anton"/>
                <a:sym typeface="Anton"/>
              </a:defRPr>
            </a:lvl7pPr>
            <a:lvl8pPr lvl="7" rtl="0" algn="ctr">
              <a:lnSpc>
                <a:spcPct val="100000"/>
              </a:lnSpc>
              <a:spcBef>
                <a:spcPts val="0"/>
              </a:spcBef>
              <a:spcAft>
                <a:spcPts val="0"/>
              </a:spcAft>
              <a:buSzPts val="2400"/>
              <a:buFont typeface="Anton"/>
              <a:buNone/>
              <a:defRPr sz="2400">
                <a:latin typeface="Anton"/>
                <a:ea typeface="Anton"/>
                <a:cs typeface="Anton"/>
                <a:sym typeface="Anton"/>
              </a:defRPr>
            </a:lvl8pPr>
            <a:lvl9pPr lvl="8" rtl="0"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grpSp>
        <p:nvGrpSpPr>
          <p:cNvPr id="48" name="Google Shape;48;p5"/>
          <p:cNvGrpSpPr/>
          <p:nvPr/>
        </p:nvGrpSpPr>
        <p:grpSpPr>
          <a:xfrm rot="10800000">
            <a:off x="3430585" y="4603997"/>
            <a:ext cx="820229" cy="820237"/>
            <a:chOff x="2565800" y="2988475"/>
            <a:chExt cx="2487050" cy="2487075"/>
          </a:xfrm>
        </p:grpSpPr>
        <p:sp>
          <p:nvSpPr>
            <p:cNvPr id="49" name="Google Shape;49;p5"/>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5510750" y="570150"/>
            <a:ext cx="3360300" cy="4003200"/>
            <a:chOff x="5371150" y="583126"/>
            <a:chExt cx="3360300" cy="4003200"/>
          </a:xfrm>
        </p:grpSpPr>
        <p:sp>
          <p:nvSpPr>
            <p:cNvPr id="58" name="Google Shape;58;p7"/>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59" name="Google Shape;59;p7"/>
            <p:cNvGrpSpPr/>
            <p:nvPr/>
          </p:nvGrpSpPr>
          <p:grpSpPr>
            <a:xfrm>
              <a:off x="5371150" y="833326"/>
              <a:ext cx="3360300" cy="3753000"/>
              <a:chOff x="5371150" y="847450"/>
              <a:chExt cx="3360300" cy="3753000"/>
            </a:xfrm>
          </p:grpSpPr>
          <p:sp>
            <p:nvSpPr>
              <p:cNvPr id="60" name="Google Shape;60;p7"/>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1" name="Google Shape;61;p7"/>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2" name="Google Shape;62;p7"/>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 name="Google Shape;63;p7"/>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 name="Google Shape;64;p7"/>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 name="Google Shape;65;p7"/>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6" name="Google Shape;66;p7"/>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 name="Google Shape;67;p7"/>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8" name="Google Shape;68;p7"/>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9" name="Google Shape;69;p7"/>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 name="Google Shape;70;p7"/>
              <p:cNvSpPr/>
              <p:nvPr/>
            </p:nvSpPr>
            <p:spPr>
              <a:xfrm>
                <a:off x="6149625" y="3349450"/>
                <a:ext cx="25818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 name="Google Shape;71;p7"/>
              <p:cNvSpPr/>
              <p:nvPr/>
            </p:nvSpPr>
            <p:spPr>
              <a:xfrm>
                <a:off x="5972785" y="3599650"/>
                <a:ext cx="27585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 name="Google Shape;72;p7"/>
              <p:cNvSpPr/>
              <p:nvPr/>
            </p:nvSpPr>
            <p:spPr>
              <a:xfrm>
                <a:off x="5814721" y="3849850"/>
                <a:ext cx="29166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 name="Google Shape;73;p7"/>
              <p:cNvSpPr/>
              <p:nvPr/>
            </p:nvSpPr>
            <p:spPr>
              <a:xfrm>
                <a:off x="5553700" y="4100049"/>
                <a:ext cx="3177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 name="Google Shape;74;p7"/>
              <p:cNvSpPr/>
              <p:nvPr/>
            </p:nvSpPr>
            <p:spPr>
              <a:xfrm>
                <a:off x="5371150" y="4350250"/>
                <a:ext cx="33603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75" name="Google Shape;75;p7"/>
          <p:cNvSpPr/>
          <p:nvPr/>
        </p:nvSpPr>
        <p:spPr>
          <a:xfrm>
            <a:off x="261600" y="278400"/>
            <a:ext cx="8620800" cy="4586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txBox="1"/>
          <p:nvPr>
            <p:ph type="title"/>
          </p:nvPr>
        </p:nvSpPr>
        <p:spPr>
          <a:xfrm>
            <a:off x="713225" y="445025"/>
            <a:ext cx="4217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i="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7"/>
          <p:cNvSpPr txBox="1"/>
          <p:nvPr>
            <p:ph idx="1" type="subTitle"/>
          </p:nvPr>
        </p:nvSpPr>
        <p:spPr>
          <a:xfrm>
            <a:off x="713275" y="1704600"/>
            <a:ext cx="3951600" cy="17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200"/>
              <a:buFont typeface="Albert Sans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78" name="Google Shape;78;p7"/>
          <p:cNvSpPr/>
          <p:nvPr>
            <p:ph idx="2" type="pic"/>
          </p:nvPr>
        </p:nvSpPr>
        <p:spPr>
          <a:xfrm>
            <a:off x="5173106" y="571138"/>
            <a:ext cx="3466687" cy="4003200"/>
          </a:xfrm>
          <a:prstGeom prst="flowChartInputOutput">
            <a:avLst/>
          </a:prstGeom>
          <a:noFill/>
          <a:ln>
            <a:noFill/>
          </a:ln>
        </p:spPr>
      </p:sp>
      <p:sp>
        <p:nvSpPr>
          <p:cNvPr id="79" name="Google Shape;7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8"/>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8"/>
          <p:cNvGrpSpPr/>
          <p:nvPr/>
        </p:nvGrpSpPr>
        <p:grpSpPr>
          <a:xfrm>
            <a:off x="175895" y="362857"/>
            <a:ext cx="68510" cy="524895"/>
            <a:chOff x="1591050" y="238125"/>
            <a:chExt cx="233425" cy="1788400"/>
          </a:xfrm>
        </p:grpSpPr>
        <p:sp>
          <p:nvSpPr>
            <p:cNvPr id="83" name="Google Shape;83;p8"/>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84" name="Google Shape;84;p8"/>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85" name="Google Shape;85;p8"/>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86" name="Google Shape;86;p8"/>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87" name="Google Shape;87;p8"/>
          <p:cNvGrpSpPr/>
          <p:nvPr/>
        </p:nvGrpSpPr>
        <p:grpSpPr>
          <a:xfrm>
            <a:off x="145964" y="4645252"/>
            <a:ext cx="128372" cy="135303"/>
            <a:chOff x="1299075" y="2666300"/>
            <a:chExt cx="796350" cy="839350"/>
          </a:xfrm>
        </p:grpSpPr>
        <p:sp>
          <p:nvSpPr>
            <p:cNvPr id="88" name="Google Shape;88;p8"/>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2" name="Google Shape;9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9"/>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9"/>
          <p:cNvGrpSpPr/>
          <p:nvPr/>
        </p:nvGrpSpPr>
        <p:grpSpPr>
          <a:xfrm>
            <a:off x="8898320" y="362857"/>
            <a:ext cx="68510" cy="524895"/>
            <a:chOff x="1591050" y="238125"/>
            <a:chExt cx="233425" cy="1788400"/>
          </a:xfrm>
        </p:grpSpPr>
        <p:sp>
          <p:nvSpPr>
            <p:cNvPr id="96" name="Google Shape;96;p9"/>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97" name="Google Shape;97;p9"/>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98" name="Google Shape;98;p9"/>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99" name="Google Shape;99;p9"/>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100" name="Google Shape;100;p9"/>
          <p:cNvGrpSpPr/>
          <p:nvPr/>
        </p:nvGrpSpPr>
        <p:grpSpPr>
          <a:xfrm>
            <a:off x="8868389" y="4645252"/>
            <a:ext cx="128372" cy="135303"/>
            <a:chOff x="1299075" y="2666300"/>
            <a:chExt cx="796350" cy="839350"/>
          </a:xfrm>
        </p:grpSpPr>
        <p:sp>
          <p:nvSpPr>
            <p:cNvPr id="101" name="Google Shape;101;p9"/>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5" name="Google Shape;10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6" name="Google Shape;10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10"/>
          <p:cNvSpPr/>
          <p:nvPr/>
        </p:nvSpPr>
        <p:spPr>
          <a:xfrm>
            <a:off x="420300" y="362850"/>
            <a:ext cx="8303400" cy="441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0"/>
          <p:cNvGrpSpPr/>
          <p:nvPr/>
        </p:nvGrpSpPr>
        <p:grpSpPr>
          <a:xfrm>
            <a:off x="175895" y="362857"/>
            <a:ext cx="68510" cy="524895"/>
            <a:chOff x="1591050" y="238125"/>
            <a:chExt cx="233425" cy="1788400"/>
          </a:xfrm>
        </p:grpSpPr>
        <p:sp>
          <p:nvSpPr>
            <p:cNvPr id="110" name="Google Shape;110;p10"/>
            <p:cNvSpPr/>
            <p:nvPr/>
          </p:nvSpPr>
          <p:spPr>
            <a:xfrm>
              <a:off x="1591050" y="238125"/>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11" name="Google Shape;111;p10"/>
            <p:cNvSpPr/>
            <p:nvPr/>
          </p:nvSpPr>
          <p:spPr>
            <a:xfrm>
              <a:off x="1591050" y="756450"/>
              <a:ext cx="233425" cy="233400"/>
            </a:xfrm>
            <a:custGeom>
              <a:rect b="b" l="l" r="r" t="t"/>
              <a:pathLst>
                <a:path extrusionOk="0" h="9336"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12" name="Google Shape;112;p10"/>
            <p:cNvSpPr/>
            <p:nvPr/>
          </p:nvSpPr>
          <p:spPr>
            <a:xfrm>
              <a:off x="1591050" y="1274775"/>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sp>
          <p:nvSpPr>
            <p:cNvPr id="113" name="Google Shape;113;p10"/>
            <p:cNvSpPr/>
            <p:nvPr/>
          </p:nvSpPr>
          <p:spPr>
            <a:xfrm>
              <a:off x="1591050" y="1793100"/>
              <a:ext cx="233425" cy="233425"/>
            </a:xfrm>
            <a:custGeom>
              <a:rect b="b" l="l" r="r" t="t"/>
              <a:pathLst>
                <a:path extrusionOk="0" h="9337" w="9337">
                  <a:moveTo>
                    <a:pt x="4669" y="0"/>
                  </a:moveTo>
                  <a:cubicBezTo>
                    <a:pt x="2091" y="0"/>
                    <a:pt x="1" y="2090"/>
                    <a:pt x="1" y="4668"/>
                  </a:cubicBezTo>
                  <a:cubicBezTo>
                    <a:pt x="1" y="7246"/>
                    <a:pt x="2091" y="9336"/>
                    <a:pt x="4669" y="9336"/>
                  </a:cubicBezTo>
                  <a:cubicBezTo>
                    <a:pt x="7246" y="9336"/>
                    <a:pt x="9337" y="7246"/>
                    <a:pt x="9337" y="4668"/>
                  </a:cubicBezTo>
                  <a:cubicBezTo>
                    <a:pt x="9337" y="2090"/>
                    <a:pt x="7246" y="0"/>
                    <a:pt x="4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73"/>
                </a:solidFill>
              </a:endParaRPr>
            </a:p>
          </p:txBody>
        </p:sp>
      </p:grpSp>
      <p:grpSp>
        <p:nvGrpSpPr>
          <p:cNvPr id="114" name="Google Shape;114;p10"/>
          <p:cNvGrpSpPr/>
          <p:nvPr/>
        </p:nvGrpSpPr>
        <p:grpSpPr>
          <a:xfrm>
            <a:off x="145964" y="4645252"/>
            <a:ext cx="128372" cy="135303"/>
            <a:chOff x="1299075" y="2666300"/>
            <a:chExt cx="796350" cy="839350"/>
          </a:xfrm>
        </p:grpSpPr>
        <p:sp>
          <p:nvSpPr>
            <p:cNvPr id="115" name="Google Shape;115;p10"/>
            <p:cNvSpPr/>
            <p:nvPr/>
          </p:nvSpPr>
          <p:spPr>
            <a:xfrm>
              <a:off x="1299075" y="3085925"/>
              <a:ext cx="187800" cy="419700"/>
            </a:xfrm>
            <a:custGeom>
              <a:rect b="b" l="l" r="r" t="t"/>
              <a:pathLst>
                <a:path extrusionOk="0" h="16788" w="7512">
                  <a:moveTo>
                    <a:pt x="0" y="1"/>
                  </a:moveTo>
                  <a:lnTo>
                    <a:pt x="0" y="16787"/>
                  </a:lnTo>
                  <a:lnTo>
                    <a:pt x="7512" y="16787"/>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1603325" y="2874025"/>
              <a:ext cx="187800" cy="631625"/>
            </a:xfrm>
            <a:custGeom>
              <a:rect b="b" l="l" r="r" t="t"/>
              <a:pathLst>
                <a:path extrusionOk="0" h="25265" w="7512">
                  <a:moveTo>
                    <a:pt x="0" y="1"/>
                  </a:moveTo>
                  <a:lnTo>
                    <a:pt x="0" y="25265"/>
                  </a:lnTo>
                  <a:lnTo>
                    <a:pt x="7512" y="25265"/>
                  </a:lnTo>
                  <a:lnTo>
                    <a:pt x="7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1907575" y="2666300"/>
              <a:ext cx="187850" cy="839350"/>
            </a:xfrm>
            <a:custGeom>
              <a:rect b="b" l="l" r="r" t="t"/>
              <a:pathLst>
                <a:path extrusionOk="0" h="33574" w="7514">
                  <a:moveTo>
                    <a:pt x="1" y="1"/>
                  </a:moveTo>
                  <a:lnTo>
                    <a:pt x="1" y="33574"/>
                  </a:lnTo>
                  <a:lnTo>
                    <a:pt x="7514" y="33574"/>
                  </a:lnTo>
                  <a:lnTo>
                    <a:pt x="7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9" name="Google Shape;11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nton"/>
              <a:buNone/>
              <a:defRPr i="1"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www.reddit.com/r/Gunners/comments/nikh9o/arsenal_regular_play_heat_map_premier_leagu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link.springer.com/article/10.1007/s10796-020-10018-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intermiamicf.com/news/inter-miami-cf-signs-seven-time-ballon-d-or-winner-world-cup-champion-lionel-mes" TargetMode="External"/><Relationship Id="rId4" Type="http://schemas.openxmlformats.org/officeDocument/2006/relationships/hyperlink" Target="https://khelnow.com/football/2023-08-world-football-inter-miami-ticket-prices-before-and-after-lionel-messi" TargetMode="External"/><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theanalyst.com/na/2023/08/what-is-expected-goals-xg/#:~:text=Since%20xG%20was%20introduced%20in,and%20insightful%20within%20football%20analytics" TargetMode="Externa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theanalyst.com/na/2023/08/what-is-expected-goals-xg/#:~:text=Since%20xG%20was%20introduced%20in,and%20insightful%20within%20football%20analytics"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www.discoverdatascience.org/industries/sports/" TargetMode="External"/><Relationship Id="rId4" Type="http://schemas.openxmlformats.org/officeDocument/2006/relationships/hyperlink" Target="https://www.indeed.com/career-advice/career-development/types-of-software" TargetMode="External"/><Relationship Id="rId9" Type="http://schemas.openxmlformats.org/officeDocument/2006/relationships/hyperlink" Target="https://sportsanalytics.blog/2021/09/01/the-three-application-areas-of-sports-analytics/" TargetMode="External"/><Relationship Id="rId5" Type="http://schemas.openxmlformats.org/officeDocument/2006/relationships/hyperlink" Target="https://sweepsportsanalytics.com/2021/08/01/10-steps-to-get-started-in-sports-analytics/" TargetMode="External"/><Relationship Id="rId6" Type="http://schemas.openxmlformats.org/officeDocument/2006/relationships/hyperlink" Target="https://www.datacamp.com/blog/sports-analytics-how-different-sports-use-data-analysis#" TargetMode="External"/><Relationship Id="rId7" Type="http://schemas.openxmlformats.org/officeDocument/2006/relationships/hyperlink" Target="https://www.grandviewresearch.com/industry-analysis/sports-analytics-market" TargetMode="External"/><Relationship Id="rId8" Type="http://schemas.openxmlformats.org/officeDocument/2006/relationships/hyperlink" Target="https://hevodata.com/learn/sports-data-analytics/" TargetMode="External"/><Relationship Id="rId11" Type="http://schemas.openxmlformats.org/officeDocument/2006/relationships/hyperlink" Target="https://link.springer.com/article/10.1007/s10796-020-10018-3" TargetMode="External"/><Relationship Id="rId10" Type="http://schemas.openxmlformats.org/officeDocument/2006/relationships/hyperlink" Target="https://www.analyticsvidhya.com/blog/2023/08/sport-analytics/" TargetMode="External"/><Relationship Id="rId12" Type="http://schemas.openxmlformats.org/officeDocument/2006/relationships/hyperlink" Target="https://news.sap.com/2020/07/fc-bayern-munich-fan-experience-solutio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www.grandviewresearch.com/industry-analysis/sports-analytics-mark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27"/>
          <p:cNvSpPr txBox="1"/>
          <p:nvPr>
            <p:ph idx="1" type="subTitle"/>
          </p:nvPr>
        </p:nvSpPr>
        <p:spPr>
          <a:xfrm>
            <a:off x="713225" y="3308525"/>
            <a:ext cx="4017900" cy="9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     Ghizlane Rehioui</a:t>
            </a:r>
            <a:endParaRPr/>
          </a:p>
          <a:p>
            <a:pPr indent="0" lvl="0" marL="0" rtl="0" algn="l">
              <a:spcBef>
                <a:spcPts val="0"/>
              </a:spcBef>
              <a:spcAft>
                <a:spcPts val="0"/>
              </a:spcAft>
              <a:buNone/>
            </a:pPr>
            <a:r>
              <a:rPr lang="en"/>
              <a:t>			      Yashwanth Reddy T</a:t>
            </a:r>
            <a:endParaRPr/>
          </a:p>
          <a:p>
            <a:pPr indent="0" lvl="0" marL="0" rtl="0" algn="l">
              <a:spcBef>
                <a:spcPts val="0"/>
              </a:spcBef>
              <a:spcAft>
                <a:spcPts val="0"/>
              </a:spcAft>
              <a:buNone/>
            </a:pPr>
            <a:r>
              <a:rPr lang="en"/>
              <a:t>			      Taahaa Dawe</a:t>
            </a:r>
            <a:endParaRPr/>
          </a:p>
          <a:p>
            <a:pPr indent="0" lvl="0" marL="0" rtl="0" algn="l">
              <a:spcBef>
                <a:spcPts val="0"/>
              </a:spcBef>
              <a:spcAft>
                <a:spcPts val="0"/>
              </a:spcAft>
              <a:buNone/>
            </a:pPr>
            <a:r>
              <a:rPr lang="en"/>
              <a:t>			      Dhruv Gupta</a:t>
            </a:r>
            <a:endParaRPr/>
          </a:p>
          <a:p>
            <a:pPr indent="457200" lvl="0" marL="1371600" rtl="0" algn="l">
              <a:spcBef>
                <a:spcPts val="0"/>
              </a:spcBef>
              <a:spcAft>
                <a:spcPts val="0"/>
              </a:spcAft>
              <a:buNone/>
            </a:pPr>
            <a:r>
              <a:rPr lang="en"/>
              <a:t> 	</a:t>
            </a:r>
            <a:endParaRPr/>
          </a:p>
        </p:txBody>
      </p:sp>
      <p:grpSp>
        <p:nvGrpSpPr>
          <p:cNvPr id="328" name="Google Shape;328;p27"/>
          <p:cNvGrpSpPr/>
          <p:nvPr/>
        </p:nvGrpSpPr>
        <p:grpSpPr>
          <a:xfrm>
            <a:off x="5371150" y="570150"/>
            <a:ext cx="3360300" cy="4003200"/>
            <a:chOff x="5371150" y="583126"/>
            <a:chExt cx="3360300" cy="4003200"/>
          </a:xfrm>
        </p:grpSpPr>
        <p:sp>
          <p:nvSpPr>
            <p:cNvPr id="329" name="Google Shape;329;p27"/>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330" name="Google Shape;330;p27"/>
            <p:cNvGrpSpPr/>
            <p:nvPr/>
          </p:nvGrpSpPr>
          <p:grpSpPr>
            <a:xfrm>
              <a:off x="5371150" y="833326"/>
              <a:ext cx="3360300" cy="3753000"/>
              <a:chOff x="5371150" y="847450"/>
              <a:chExt cx="3360300" cy="3753000"/>
            </a:xfrm>
          </p:grpSpPr>
          <p:sp>
            <p:nvSpPr>
              <p:cNvPr id="331" name="Google Shape;331;p27"/>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2" name="Google Shape;332;p27"/>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3" name="Google Shape;333;p27"/>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4" name="Google Shape;334;p27"/>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5" name="Google Shape;335;p27"/>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6" name="Google Shape;336;p27"/>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7" name="Google Shape;337;p27"/>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8" name="Google Shape;338;p27"/>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9" name="Google Shape;339;p27"/>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0" name="Google Shape;340;p27"/>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1" name="Google Shape;341;p27"/>
              <p:cNvSpPr/>
              <p:nvPr/>
            </p:nvSpPr>
            <p:spPr>
              <a:xfrm>
                <a:off x="6149625" y="3349450"/>
                <a:ext cx="25818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2" name="Google Shape;342;p27"/>
              <p:cNvSpPr/>
              <p:nvPr/>
            </p:nvSpPr>
            <p:spPr>
              <a:xfrm>
                <a:off x="5972785" y="3599650"/>
                <a:ext cx="27585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3" name="Google Shape;343;p27"/>
              <p:cNvSpPr/>
              <p:nvPr/>
            </p:nvSpPr>
            <p:spPr>
              <a:xfrm>
                <a:off x="5814721" y="3849850"/>
                <a:ext cx="29166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4" name="Google Shape;344;p27"/>
              <p:cNvSpPr/>
              <p:nvPr/>
            </p:nvSpPr>
            <p:spPr>
              <a:xfrm>
                <a:off x="5553700" y="4100049"/>
                <a:ext cx="3177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5" name="Google Shape;345;p27"/>
              <p:cNvSpPr/>
              <p:nvPr/>
            </p:nvSpPr>
            <p:spPr>
              <a:xfrm>
                <a:off x="5371150" y="4350250"/>
                <a:ext cx="33603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346" name="Google Shape;346;p27"/>
          <p:cNvSpPr txBox="1"/>
          <p:nvPr>
            <p:ph type="ctrTitle"/>
          </p:nvPr>
        </p:nvSpPr>
        <p:spPr>
          <a:xfrm>
            <a:off x="713225" y="361350"/>
            <a:ext cx="5033700" cy="28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 </a:t>
            </a:r>
            <a:r>
              <a:rPr lang="en">
                <a:solidFill>
                  <a:schemeClr val="accent4"/>
                </a:solidFill>
              </a:rPr>
              <a:t>IN SPORTS</a:t>
            </a:r>
            <a:endParaRPr>
              <a:solidFill>
                <a:schemeClr val="accent4"/>
              </a:solidFill>
            </a:endParaRPr>
          </a:p>
        </p:txBody>
      </p:sp>
      <p:grpSp>
        <p:nvGrpSpPr>
          <p:cNvPr id="347" name="Google Shape;347;p27"/>
          <p:cNvGrpSpPr/>
          <p:nvPr/>
        </p:nvGrpSpPr>
        <p:grpSpPr>
          <a:xfrm>
            <a:off x="4901449" y="541294"/>
            <a:ext cx="3461650" cy="4060912"/>
            <a:chOff x="5091573" y="829458"/>
            <a:chExt cx="3214458" cy="3770928"/>
          </a:xfrm>
        </p:grpSpPr>
        <p:sp>
          <p:nvSpPr>
            <p:cNvPr id="348" name="Google Shape;348;p27"/>
            <p:cNvSpPr/>
            <p:nvPr/>
          </p:nvSpPr>
          <p:spPr>
            <a:xfrm>
              <a:off x="7113909" y="2888190"/>
              <a:ext cx="533106" cy="568530"/>
            </a:xfrm>
            <a:custGeom>
              <a:rect b="b" l="l" r="r" t="t"/>
              <a:pathLst>
                <a:path extrusionOk="0" h="31585" w="29617">
                  <a:moveTo>
                    <a:pt x="22396" y="1"/>
                  </a:moveTo>
                  <a:cubicBezTo>
                    <a:pt x="22396" y="1"/>
                    <a:pt x="5907" y="7631"/>
                    <a:pt x="2955" y="9846"/>
                  </a:cubicBezTo>
                  <a:cubicBezTo>
                    <a:pt x="1" y="12060"/>
                    <a:pt x="2052" y="30191"/>
                    <a:pt x="3446" y="31585"/>
                  </a:cubicBezTo>
                  <a:cubicBezTo>
                    <a:pt x="8441" y="28616"/>
                    <a:pt x="24993" y="10672"/>
                    <a:pt x="29617" y="7795"/>
                  </a:cubicBezTo>
                  <a:cubicBezTo>
                    <a:pt x="29617" y="7795"/>
                    <a:pt x="23217" y="494"/>
                    <a:pt x="22396" y="1"/>
                  </a:cubicBezTo>
                  <a:close/>
                </a:path>
              </a:pathLst>
            </a:custGeom>
            <a:solidFill>
              <a:srgbClr val="F5A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7113909" y="2952576"/>
              <a:ext cx="267282" cy="504144"/>
            </a:xfrm>
            <a:custGeom>
              <a:rect b="b" l="l" r="r" t="t"/>
              <a:pathLst>
                <a:path extrusionOk="0" h="28008" w="14849">
                  <a:moveTo>
                    <a:pt x="14849" y="0"/>
                  </a:moveTo>
                  <a:cubicBezTo>
                    <a:pt x="10088" y="2300"/>
                    <a:pt x="4549" y="5072"/>
                    <a:pt x="2955" y="6269"/>
                  </a:cubicBezTo>
                  <a:cubicBezTo>
                    <a:pt x="1" y="8483"/>
                    <a:pt x="2052" y="26614"/>
                    <a:pt x="3446" y="28008"/>
                  </a:cubicBezTo>
                  <a:cubicBezTo>
                    <a:pt x="4889" y="27151"/>
                    <a:pt x="7295" y="25044"/>
                    <a:pt x="10096" y="22415"/>
                  </a:cubicBezTo>
                  <a:cubicBezTo>
                    <a:pt x="9736" y="16688"/>
                    <a:pt x="11268" y="2577"/>
                    <a:pt x="14849"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7478553" y="2792718"/>
              <a:ext cx="421956" cy="280116"/>
            </a:xfrm>
            <a:custGeom>
              <a:rect b="b" l="l" r="r" t="t"/>
              <a:pathLst>
                <a:path extrusionOk="0" h="15562" w="23442">
                  <a:moveTo>
                    <a:pt x="14883" y="0"/>
                  </a:moveTo>
                  <a:cubicBezTo>
                    <a:pt x="14883" y="0"/>
                    <a:pt x="922" y="5212"/>
                    <a:pt x="461" y="5608"/>
                  </a:cubicBezTo>
                  <a:cubicBezTo>
                    <a:pt x="0" y="6006"/>
                    <a:pt x="253" y="9269"/>
                    <a:pt x="2167" y="11785"/>
                  </a:cubicBezTo>
                  <a:cubicBezTo>
                    <a:pt x="4042" y="14251"/>
                    <a:pt x="6917" y="15562"/>
                    <a:pt x="7391" y="15562"/>
                  </a:cubicBezTo>
                  <a:cubicBezTo>
                    <a:pt x="7400" y="15562"/>
                    <a:pt x="7409" y="15561"/>
                    <a:pt x="7417" y="15560"/>
                  </a:cubicBezTo>
                  <a:cubicBezTo>
                    <a:pt x="7801" y="15505"/>
                    <a:pt x="14528" y="9433"/>
                    <a:pt x="23441" y="5305"/>
                  </a:cubicBezTo>
                  <a:lnTo>
                    <a:pt x="14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7640697" y="2695986"/>
              <a:ext cx="623286" cy="217188"/>
            </a:xfrm>
            <a:custGeom>
              <a:rect b="b" l="l" r="r" t="t"/>
              <a:pathLst>
                <a:path extrusionOk="0" h="12066" w="34627">
                  <a:moveTo>
                    <a:pt x="1149" y="1"/>
                  </a:moveTo>
                  <a:cubicBezTo>
                    <a:pt x="1" y="3228"/>
                    <a:pt x="793" y="5592"/>
                    <a:pt x="993" y="7753"/>
                  </a:cubicBezTo>
                  <a:cubicBezTo>
                    <a:pt x="1274" y="10761"/>
                    <a:pt x="6791" y="9981"/>
                    <a:pt x="8678" y="10309"/>
                  </a:cubicBezTo>
                  <a:cubicBezTo>
                    <a:pt x="10416" y="10612"/>
                    <a:pt x="11761" y="12065"/>
                    <a:pt x="13878" y="12065"/>
                  </a:cubicBezTo>
                  <a:cubicBezTo>
                    <a:pt x="14057" y="12065"/>
                    <a:pt x="14242" y="12055"/>
                    <a:pt x="14433" y="12032"/>
                  </a:cubicBezTo>
                  <a:cubicBezTo>
                    <a:pt x="16880" y="11746"/>
                    <a:pt x="20204" y="9092"/>
                    <a:pt x="25371" y="8108"/>
                  </a:cubicBezTo>
                  <a:cubicBezTo>
                    <a:pt x="30541" y="7124"/>
                    <a:pt x="31983" y="6534"/>
                    <a:pt x="34626" y="3745"/>
                  </a:cubicBezTo>
                  <a:lnTo>
                    <a:pt x="1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7647789" y="2598066"/>
              <a:ext cx="658242" cy="207558"/>
            </a:xfrm>
            <a:custGeom>
              <a:rect b="b" l="l" r="r" t="t"/>
              <a:pathLst>
                <a:path extrusionOk="0" h="11531" w="36569">
                  <a:moveTo>
                    <a:pt x="26988" y="0"/>
                  </a:moveTo>
                  <a:cubicBezTo>
                    <a:pt x="26033" y="0"/>
                    <a:pt x="25061" y="66"/>
                    <a:pt x="24105" y="203"/>
                  </a:cubicBezTo>
                  <a:cubicBezTo>
                    <a:pt x="18496" y="1004"/>
                    <a:pt x="14712" y="2667"/>
                    <a:pt x="11583" y="2667"/>
                  </a:cubicBezTo>
                  <a:cubicBezTo>
                    <a:pt x="11508" y="2667"/>
                    <a:pt x="11434" y="2666"/>
                    <a:pt x="11360" y="2664"/>
                  </a:cubicBezTo>
                  <a:cubicBezTo>
                    <a:pt x="10630" y="2645"/>
                    <a:pt x="9724" y="2613"/>
                    <a:pt x="8750" y="2613"/>
                  </a:cubicBezTo>
                  <a:cubicBezTo>
                    <a:pt x="5493" y="2613"/>
                    <a:pt x="1475" y="2978"/>
                    <a:pt x="755" y="5441"/>
                  </a:cubicBezTo>
                  <a:cubicBezTo>
                    <a:pt x="1" y="8022"/>
                    <a:pt x="1847" y="10519"/>
                    <a:pt x="7100" y="10519"/>
                  </a:cubicBezTo>
                  <a:cubicBezTo>
                    <a:pt x="7871" y="10519"/>
                    <a:pt x="8717" y="10465"/>
                    <a:pt x="9638" y="10349"/>
                  </a:cubicBezTo>
                  <a:cubicBezTo>
                    <a:pt x="10759" y="10209"/>
                    <a:pt x="11882" y="10150"/>
                    <a:pt x="12993" y="10150"/>
                  </a:cubicBezTo>
                  <a:cubicBezTo>
                    <a:pt x="18392" y="10150"/>
                    <a:pt x="23507" y="11530"/>
                    <a:pt x="26806" y="11530"/>
                  </a:cubicBezTo>
                  <a:cubicBezTo>
                    <a:pt x="27180" y="11530"/>
                    <a:pt x="27531" y="11513"/>
                    <a:pt x="27857" y="11473"/>
                  </a:cubicBezTo>
                  <a:cubicBezTo>
                    <a:pt x="33285" y="10814"/>
                    <a:pt x="36568" y="8448"/>
                    <a:pt x="36310" y="4358"/>
                  </a:cubicBezTo>
                  <a:cubicBezTo>
                    <a:pt x="36138" y="1650"/>
                    <a:pt x="31764" y="0"/>
                    <a:pt x="269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6785247" y="3212226"/>
              <a:ext cx="390690" cy="350388"/>
            </a:xfrm>
            <a:custGeom>
              <a:rect b="b" l="l" r="r" t="t"/>
              <a:pathLst>
                <a:path extrusionOk="0" h="19466" w="21705">
                  <a:moveTo>
                    <a:pt x="19285" y="0"/>
                  </a:moveTo>
                  <a:cubicBezTo>
                    <a:pt x="16718" y="0"/>
                    <a:pt x="3671" y="9235"/>
                    <a:pt x="212" y="11698"/>
                  </a:cubicBezTo>
                  <a:cubicBezTo>
                    <a:pt x="0" y="11847"/>
                    <a:pt x="4642" y="17111"/>
                    <a:pt x="8825" y="18999"/>
                  </a:cubicBezTo>
                  <a:cubicBezTo>
                    <a:pt x="9533" y="19318"/>
                    <a:pt x="10315" y="19466"/>
                    <a:pt x="11143" y="19466"/>
                  </a:cubicBezTo>
                  <a:cubicBezTo>
                    <a:pt x="14554" y="19466"/>
                    <a:pt x="18734" y="16951"/>
                    <a:pt x="21705" y="13583"/>
                  </a:cubicBezTo>
                  <a:cubicBezTo>
                    <a:pt x="21705" y="13583"/>
                    <a:pt x="20804" y="1523"/>
                    <a:pt x="19654" y="129"/>
                  </a:cubicBezTo>
                  <a:cubicBezTo>
                    <a:pt x="19582" y="41"/>
                    <a:pt x="19457" y="0"/>
                    <a:pt x="19285"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6785247" y="3212226"/>
              <a:ext cx="390690" cy="350388"/>
            </a:xfrm>
            <a:custGeom>
              <a:rect b="b" l="l" r="r" t="t"/>
              <a:pathLst>
                <a:path extrusionOk="0" h="19466" w="21705">
                  <a:moveTo>
                    <a:pt x="19285" y="0"/>
                  </a:moveTo>
                  <a:cubicBezTo>
                    <a:pt x="16718" y="0"/>
                    <a:pt x="3671" y="9235"/>
                    <a:pt x="212" y="11698"/>
                  </a:cubicBezTo>
                  <a:cubicBezTo>
                    <a:pt x="0" y="11847"/>
                    <a:pt x="4642" y="17111"/>
                    <a:pt x="8825" y="18999"/>
                  </a:cubicBezTo>
                  <a:cubicBezTo>
                    <a:pt x="9533" y="19318"/>
                    <a:pt x="10315" y="19466"/>
                    <a:pt x="11143" y="19466"/>
                  </a:cubicBezTo>
                  <a:cubicBezTo>
                    <a:pt x="14554" y="19466"/>
                    <a:pt x="18734" y="16951"/>
                    <a:pt x="21705" y="13583"/>
                  </a:cubicBezTo>
                  <a:cubicBezTo>
                    <a:pt x="21705" y="13583"/>
                    <a:pt x="20804" y="1523"/>
                    <a:pt x="19654" y="129"/>
                  </a:cubicBezTo>
                  <a:cubicBezTo>
                    <a:pt x="19582" y="41"/>
                    <a:pt x="19457" y="0"/>
                    <a:pt x="19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412765" y="3611610"/>
              <a:ext cx="760032" cy="864054"/>
            </a:xfrm>
            <a:custGeom>
              <a:rect b="b" l="l" r="r" t="t"/>
              <a:pathLst>
                <a:path extrusionOk="0" h="48003" w="42224">
                  <a:moveTo>
                    <a:pt x="33299" y="1"/>
                  </a:moveTo>
                  <a:cubicBezTo>
                    <a:pt x="29162" y="1"/>
                    <a:pt x="27765" y="1018"/>
                    <a:pt x="27765" y="1018"/>
                  </a:cubicBezTo>
                  <a:cubicBezTo>
                    <a:pt x="25597" y="18263"/>
                    <a:pt x="0" y="45048"/>
                    <a:pt x="0" y="45048"/>
                  </a:cubicBezTo>
                  <a:lnTo>
                    <a:pt x="10338" y="48002"/>
                  </a:lnTo>
                  <a:cubicBezTo>
                    <a:pt x="12143" y="43243"/>
                    <a:pt x="25761" y="32087"/>
                    <a:pt x="33472" y="24539"/>
                  </a:cubicBezTo>
                  <a:cubicBezTo>
                    <a:pt x="41185" y="16992"/>
                    <a:pt x="42224" y="9012"/>
                    <a:pt x="42224" y="9012"/>
                  </a:cubicBezTo>
                  <a:cubicBezTo>
                    <a:pt x="42224" y="9012"/>
                    <a:pt x="41472" y="543"/>
                    <a:pt x="35565" y="92"/>
                  </a:cubicBezTo>
                  <a:cubicBezTo>
                    <a:pt x="34732" y="28"/>
                    <a:pt x="33979" y="1"/>
                    <a:pt x="33299" y="1"/>
                  </a:cubicBezTo>
                  <a:close/>
                </a:path>
              </a:pathLst>
            </a:custGeom>
            <a:solidFill>
              <a:srgbClr val="F5A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5903139" y="3611610"/>
              <a:ext cx="269658" cy="289314"/>
            </a:xfrm>
            <a:custGeom>
              <a:rect b="b" l="l" r="r" t="t"/>
              <a:pathLst>
                <a:path extrusionOk="0" h="16073" w="14981">
                  <a:moveTo>
                    <a:pt x="6054" y="1"/>
                  </a:moveTo>
                  <a:cubicBezTo>
                    <a:pt x="1918" y="1"/>
                    <a:pt x="522" y="1018"/>
                    <a:pt x="522" y="1018"/>
                  </a:cubicBezTo>
                  <a:cubicBezTo>
                    <a:pt x="413" y="1897"/>
                    <a:pt x="227" y="2804"/>
                    <a:pt x="1" y="3728"/>
                  </a:cubicBezTo>
                  <a:cubicBezTo>
                    <a:pt x="4853" y="4694"/>
                    <a:pt x="9957" y="10234"/>
                    <a:pt x="12507" y="16072"/>
                  </a:cubicBezTo>
                  <a:cubicBezTo>
                    <a:pt x="14587" y="12013"/>
                    <a:pt x="14981" y="9012"/>
                    <a:pt x="14981" y="9012"/>
                  </a:cubicBezTo>
                  <a:cubicBezTo>
                    <a:pt x="14981" y="9012"/>
                    <a:pt x="14229" y="543"/>
                    <a:pt x="8320" y="92"/>
                  </a:cubicBezTo>
                  <a:cubicBezTo>
                    <a:pt x="7487" y="28"/>
                    <a:pt x="6734" y="1"/>
                    <a:pt x="6054" y="1"/>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5385693" y="4079826"/>
              <a:ext cx="497682" cy="435924"/>
            </a:xfrm>
            <a:custGeom>
              <a:rect b="b" l="l" r="r" t="t"/>
              <a:pathLst>
                <a:path extrusionOk="0" h="24218" w="27649">
                  <a:moveTo>
                    <a:pt x="16714" y="0"/>
                  </a:moveTo>
                  <a:cubicBezTo>
                    <a:pt x="16470" y="0"/>
                    <a:pt x="16137" y="130"/>
                    <a:pt x="15849" y="700"/>
                  </a:cubicBezTo>
                  <a:cubicBezTo>
                    <a:pt x="14574" y="3217"/>
                    <a:pt x="4103" y="15619"/>
                    <a:pt x="2052" y="17452"/>
                  </a:cubicBezTo>
                  <a:lnTo>
                    <a:pt x="2052" y="17450"/>
                  </a:lnTo>
                  <a:lnTo>
                    <a:pt x="2052" y="17450"/>
                  </a:lnTo>
                  <a:cubicBezTo>
                    <a:pt x="1" y="19282"/>
                    <a:pt x="84" y="22782"/>
                    <a:pt x="2927" y="23686"/>
                  </a:cubicBezTo>
                  <a:cubicBezTo>
                    <a:pt x="3922" y="24002"/>
                    <a:pt x="5349" y="24217"/>
                    <a:pt x="6851" y="24217"/>
                  </a:cubicBezTo>
                  <a:cubicBezTo>
                    <a:pt x="9641" y="24217"/>
                    <a:pt x="12689" y="23474"/>
                    <a:pt x="13701" y="21253"/>
                  </a:cubicBezTo>
                  <a:cubicBezTo>
                    <a:pt x="15259" y="17834"/>
                    <a:pt x="25187" y="8863"/>
                    <a:pt x="26418" y="7607"/>
                  </a:cubicBezTo>
                  <a:cubicBezTo>
                    <a:pt x="27649" y="6348"/>
                    <a:pt x="27190" y="5778"/>
                    <a:pt x="27190" y="5778"/>
                  </a:cubicBezTo>
                  <a:lnTo>
                    <a:pt x="27190" y="5778"/>
                  </a:lnTo>
                  <a:cubicBezTo>
                    <a:pt x="27190" y="5778"/>
                    <a:pt x="26564" y="6002"/>
                    <a:pt x="25546" y="6002"/>
                  </a:cubicBezTo>
                  <a:cubicBezTo>
                    <a:pt x="24319" y="6002"/>
                    <a:pt x="22523" y="5677"/>
                    <a:pt x="20566" y="4242"/>
                  </a:cubicBezTo>
                  <a:cubicBezTo>
                    <a:pt x="16983" y="1617"/>
                    <a:pt x="17064" y="93"/>
                    <a:pt x="17064" y="93"/>
                  </a:cubicBezTo>
                  <a:cubicBezTo>
                    <a:pt x="17064" y="93"/>
                    <a:pt x="16920" y="0"/>
                    <a:pt x="16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5091573" y="4386798"/>
              <a:ext cx="603288" cy="213588"/>
            </a:xfrm>
            <a:custGeom>
              <a:rect b="b" l="l" r="r" t="t"/>
              <a:pathLst>
                <a:path extrusionOk="0" h="11866" w="33516">
                  <a:moveTo>
                    <a:pt x="18561" y="1"/>
                  </a:moveTo>
                  <a:cubicBezTo>
                    <a:pt x="18525" y="1"/>
                    <a:pt x="18491" y="5"/>
                    <a:pt x="18460" y="14"/>
                  </a:cubicBezTo>
                  <a:cubicBezTo>
                    <a:pt x="17434" y="301"/>
                    <a:pt x="2052" y="7644"/>
                    <a:pt x="1068" y="8628"/>
                  </a:cubicBezTo>
                  <a:cubicBezTo>
                    <a:pt x="84" y="9612"/>
                    <a:pt x="1" y="11500"/>
                    <a:pt x="1" y="11500"/>
                  </a:cubicBezTo>
                  <a:cubicBezTo>
                    <a:pt x="1521" y="11758"/>
                    <a:pt x="4352" y="11865"/>
                    <a:pt x="7744" y="11865"/>
                  </a:cubicBezTo>
                  <a:cubicBezTo>
                    <a:pt x="17805" y="11865"/>
                    <a:pt x="32796" y="10922"/>
                    <a:pt x="33103" y="10186"/>
                  </a:cubicBezTo>
                  <a:cubicBezTo>
                    <a:pt x="33515" y="9202"/>
                    <a:pt x="31575" y="1917"/>
                    <a:pt x="31575" y="1917"/>
                  </a:cubicBezTo>
                  <a:cubicBezTo>
                    <a:pt x="31575" y="1917"/>
                    <a:pt x="29534" y="4033"/>
                    <a:pt x="26582" y="4199"/>
                  </a:cubicBezTo>
                  <a:cubicBezTo>
                    <a:pt x="26531" y="4202"/>
                    <a:pt x="26479" y="4203"/>
                    <a:pt x="26427" y="4203"/>
                  </a:cubicBezTo>
                  <a:cubicBezTo>
                    <a:pt x="23575" y="4203"/>
                    <a:pt x="19712" y="1"/>
                    <a:pt x="18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912535" y="2624850"/>
              <a:ext cx="1488852" cy="1148976"/>
            </a:xfrm>
            <a:custGeom>
              <a:rect b="b" l="l" r="r" t="t"/>
              <a:pathLst>
                <a:path extrusionOk="0" h="63832" w="82714">
                  <a:moveTo>
                    <a:pt x="74509" y="0"/>
                  </a:moveTo>
                  <a:lnTo>
                    <a:pt x="39773" y="1205"/>
                  </a:lnTo>
                  <a:cubicBezTo>
                    <a:pt x="39773" y="1205"/>
                    <a:pt x="39162" y="13345"/>
                    <a:pt x="39773" y="19470"/>
                  </a:cubicBezTo>
                  <a:cubicBezTo>
                    <a:pt x="39773" y="19470"/>
                    <a:pt x="15606" y="36426"/>
                    <a:pt x="12052" y="39708"/>
                  </a:cubicBezTo>
                  <a:cubicBezTo>
                    <a:pt x="3466" y="39708"/>
                    <a:pt x="0" y="48432"/>
                    <a:pt x="0" y="55838"/>
                  </a:cubicBezTo>
                  <a:cubicBezTo>
                    <a:pt x="4436" y="55856"/>
                    <a:pt x="12844" y="60613"/>
                    <a:pt x="14459" y="63832"/>
                  </a:cubicBezTo>
                  <a:cubicBezTo>
                    <a:pt x="15552" y="61310"/>
                    <a:pt x="15770" y="59281"/>
                    <a:pt x="23318" y="56876"/>
                  </a:cubicBezTo>
                  <a:cubicBezTo>
                    <a:pt x="30865" y="54474"/>
                    <a:pt x="70900" y="42770"/>
                    <a:pt x="76807" y="26800"/>
                  </a:cubicBezTo>
                  <a:cubicBezTo>
                    <a:pt x="82713" y="10830"/>
                    <a:pt x="75495" y="1859"/>
                    <a:pt x="745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6129453" y="3234834"/>
              <a:ext cx="170658" cy="160668"/>
            </a:xfrm>
            <a:custGeom>
              <a:rect b="b" l="l" r="r" t="t"/>
              <a:pathLst>
                <a:path extrusionOk="0" h="8926" w="9481">
                  <a:moveTo>
                    <a:pt x="7559" y="0"/>
                  </a:moveTo>
                  <a:cubicBezTo>
                    <a:pt x="3992" y="2617"/>
                    <a:pt x="1066" y="4834"/>
                    <a:pt x="1" y="5820"/>
                  </a:cubicBezTo>
                  <a:cubicBezTo>
                    <a:pt x="5142" y="6174"/>
                    <a:pt x="7910" y="8089"/>
                    <a:pt x="9377" y="8922"/>
                  </a:cubicBezTo>
                  <a:cubicBezTo>
                    <a:pt x="9382" y="8925"/>
                    <a:pt x="9385" y="8926"/>
                    <a:pt x="9386" y="8926"/>
                  </a:cubicBezTo>
                  <a:cubicBezTo>
                    <a:pt x="9481" y="8926"/>
                    <a:pt x="3456" y="3711"/>
                    <a:pt x="7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6622653" y="2631024"/>
              <a:ext cx="454500" cy="344304"/>
            </a:xfrm>
            <a:custGeom>
              <a:rect b="b" l="l" r="r" t="t"/>
              <a:pathLst>
                <a:path extrusionOk="0" h="19128" w="25250">
                  <a:moveTo>
                    <a:pt x="12077" y="0"/>
                  </a:moveTo>
                  <a:cubicBezTo>
                    <a:pt x="6674" y="0"/>
                    <a:pt x="2783" y="2401"/>
                    <a:pt x="864" y="2401"/>
                  </a:cubicBezTo>
                  <a:cubicBezTo>
                    <a:pt x="534" y="2401"/>
                    <a:pt x="262" y="2330"/>
                    <a:pt x="51" y="2163"/>
                  </a:cubicBezTo>
                  <a:lnTo>
                    <a:pt x="51" y="2163"/>
                  </a:lnTo>
                  <a:cubicBezTo>
                    <a:pt x="0" y="5669"/>
                    <a:pt x="51" y="16403"/>
                    <a:pt x="322" y="19127"/>
                  </a:cubicBezTo>
                  <a:cubicBezTo>
                    <a:pt x="322" y="19127"/>
                    <a:pt x="17468" y="4990"/>
                    <a:pt x="25250" y="4990"/>
                  </a:cubicBezTo>
                  <a:cubicBezTo>
                    <a:pt x="20241" y="1140"/>
                    <a:pt x="15800" y="0"/>
                    <a:pt x="12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6103155" y="2626596"/>
              <a:ext cx="1197738" cy="1094940"/>
            </a:xfrm>
            <a:custGeom>
              <a:rect b="b" l="l" r="r" t="t"/>
              <a:pathLst>
                <a:path extrusionOk="0" h="60830" w="66541">
                  <a:moveTo>
                    <a:pt x="61131" y="0"/>
                  </a:moveTo>
                  <a:lnTo>
                    <a:pt x="59520" y="55"/>
                  </a:lnTo>
                  <a:lnTo>
                    <a:pt x="59520" y="57"/>
                  </a:lnTo>
                  <a:cubicBezTo>
                    <a:pt x="61620" y="3696"/>
                    <a:pt x="65237" y="11806"/>
                    <a:pt x="60607" y="24322"/>
                  </a:cubicBezTo>
                  <a:cubicBezTo>
                    <a:pt x="56980" y="34131"/>
                    <a:pt x="39636" y="43948"/>
                    <a:pt x="9062" y="53498"/>
                  </a:cubicBezTo>
                  <a:cubicBezTo>
                    <a:pt x="8478" y="53680"/>
                    <a:pt x="7977" y="53835"/>
                    <a:pt x="7573" y="53965"/>
                  </a:cubicBezTo>
                  <a:cubicBezTo>
                    <a:pt x="3214" y="55353"/>
                    <a:pt x="1157" y="57709"/>
                    <a:pt x="1" y="59968"/>
                  </a:cubicBezTo>
                  <a:cubicBezTo>
                    <a:pt x="413" y="60253"/>
                    <a:pt x="801" y="60540"/>
                    <a:pt x="1169" y="60829"/>
                  </a:cubicBezTo>
                  <a:cubicBezTo>
                    <a:pt x="2189" y="58738"/>
                    <a:pt x="4004" y="56604"/>
                    <a:pt x="8005" y="55329"/>
                  </a:cubicBezTo>
                  <a:cubicBezTo>
                    <a:pt x="8411" y="55201"/>
                    <a:pt x="8908" y="55046"/>
                    <a:pt x="9488" y="54864"/>
                  </a:cubicBezTo>
                  <a:cubicBezTo>
                    <a:pt x="40509" y="45174"/>
                    <a:pt x="58160" y="35064"/>
                    <a:pt x="61949" y="24817"/>
                  </a:cubicBezTo>
                  <a:cubicBezTo>
                    <a:pt x="66540" y="12406"/>
                    <a:pt x="63357" y="4096"/>
                    <a:pt x="61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6575367" y="1161270"/>
              <a:ext cx="963846" cy="1565784"/>
            </a:xfrm>
            <a:custGeom>
              <a:rect b="b" l="l" r="r" t="t"/>
              <a:pathLst>
                <a:path extrusionOk="0" h="86988" w="53547">
                  <a:moveTo>
                    <a:pt x="40742" y="0"/>
                  </a:moveTo>
                  <a:cubicBezTo>
                    <a:pt x="27371" y="0"/>
                    <a:pt x="6264" y="18494"/>
                    <a:pt x="4048" y="27930"/>
                  </a:cubicBezTo>
                  <a:cubicBezTo>
                    <a:pt x="0" y="45159"/>
                    <a:pt x="489" y="79599"/>
                    <a:pt x="1142" y="82404"/>
                  </a:cubicBezTo>
                  <a:cubicBezTo>
                    <a:pt x="1655" y="84617"/>
                    <a:pt x="11729" y="86988"/>
                    <a:pt x="21664" y="86988"/>
                  </a:cubicBezTo>
                  <a:cubicBezTo>
                    <a:pt x="28547" y="86988"/>
                    <a:pt x="35364" y="85850"/>
                    <a:pt x="38890" y="82733"/>
                  </a:cubicBezTo>
                  <a:cubicBezTo>
                    <a:pt x="41317" y="80585"/>
                    <a:pt x="35826" y="72779"/>
                    <a:pt x="37467" y="63261"/>
                  </a:cubicBezTo>
                  <a:cubicBezTo>
                    <a:pt x="38492" y="57324"/>
                    <a:pt x="48953" y="34275"/>
                    <a:pt x="51251" y="24648"/>
                  </a:cubicBezTo>
                  <a:cubicBezTo>
                    <a:pt x="53546" y="15024"/>
                    <a:pt x="51917" y="4267"/>
                    <a:pt x="45675" y="1082"/>
                  </a:cubicBezTo>
                  <a:cubicBezTo>
                    <a:pt x="44216" y="338"/>
                    <a:pt x="42550" y="0"/>
                    <a:pt x="40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7176063" y="1455480"/>
              <a:ext cx="339642" cy="665208"/>
            </a:xfrm>
            <a:custGeom>
              <a:rect b="b" l="l" r="r" t="t"/>
              <a:pathLst>
                <a:path extrusionOk="0" h="36956" w="18869">
                  <a:moveTo>
                    <a:pt x="18869" y="0"/>
                  </a:moveTo>
                  <a:lnTo>
                    <a:pt x="18869" y="0"/>
                  </a:lnTo>
                  <a:cubicBezTo>
                    <a:pt x="11299" y="728"/>
                    <a:pt x="3873" y="3379"/>
                    <a:pt x="1" y="10163"/>
                  </a:cubicBezTo>
                  <a:lnTo>
                    <a:pt x="1" y="10165"/>
                  </a:lnTo>
                  <a:cubicBezTo>
                    <a:pt x="1" y="10165"/>
                    <a:pt x="5659" y="10777"/>
                    <a:pt x="9525" y="16180"/>
                  </a:cubicBezTo>
                  <a:cubicBezTo>
                    <a:pt x="13184" y="21292"/>
                    <a:pt x="8021" y="35326"/>
                    <a:pt x="7453" y="36825"/>
                  </a:cubicBezTo>
                  <a:lnTo>
                    <a:pt x="7453" y="36825"/>
                  </a:lnTo>
                  <a:cubicBezTo>
                    <a:pt x="11029" y="27480"/>
                    <a:pt x="16324" y="14818"/>
                    <a:pt x="17879" y="8303"/>
                  </a:cubicBezTo>
                  <a:cubicBezTo>
                    <a:pt x="18533" y="5561"/>
                    <a:pt x="18867" y="2726"/>
                    <a:pt x="18869" y="0"/>
                  </a:cubicBezTo>
                  <a:close/>
                  <a:moveTo>
                    <a:pt x="7453" y="36825"/>
                  </a:moveTo>
                  <a:lnTo>
                    <a:pt x="7453" y="36825"/>
                  </a:lnTo>
                  <a:cubicBezTo>
                    <a:pt x="7436" y="36869"/>
                    <a:pt x="7420" y="36912"/>
                    <a:pt x="7403" y="36956"/>
                  </a:cubicBezTo>
                  <a:cubicBezTo>
                    <a:pt x="7403" y="36956"/>
                    <a:pt x="7420" y="36911"/>
                    <a:pt x="7453" y="368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7121811" y="1267380"/>
              <a:ext cx="804402" cy="543330"/>
            </a:xfrm>
            <a:custGeom>
              <a:rect b="b" l="l" r="r" t="t"/>
              <a:pathLst>
                <a:path extrusionOk="0" h="30185" w="44689">
                  <a:moveTo>
                    <a:pt x="7699" y="0"/>
                  </a:moveTo>
                  <a:cubicBezTo>
                    <a:pt x="7229" y="0"/>
                    <a:pt x="6777" y="68"/>
                    <a:pt x="6343" y="213"/>
                  </a:cubicBezTo>
                  <a:cubicBezTo>
                    <a:pt x="0" y="2333"/>
                    <a:pt x="2023" y="12792"/>
                    <a:pt x="4539" y="15801"/>
                  </a:cubicBezTo>
                  <a:cubicBezTo>
                    <a:pt x="7054" y="18810"/>
                    <a:pt x="19805" y="23743"/>
                    <a:pt x="23354" y="26028"/>
                  </a:cubicBezTo>
                  <a:cubicBezTo>
                    <a:pt x="28274" y="29201"/>
                    <a:pt x="37685" y="30185"/>
                    <a:pt x="37903" y="30185"/>
                  </a:cubicBezTo>
                  <a:cubicBezTo>
                    <a:pt x="38121" y="30185"/>
                    <a:pt x="44689" y="22365"/>
                    <a:pt x="44689" y="22365"/>
                  </a:cubicBezTo>
                  <a:cubicBezTo>
                    <a:pt x="40718" y="20225"/>
                    <a:pt x="35333" y="18125"/>
                    <a:pt x="30626" y="15910"/>
                  </a:cubicBezTo>
                  <a:cubicBezTo>
                    <a:pt x="23696" y="12649"/>
                    <a:pt x="14108" y="0"/>
                    <a:pt x="7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7121811" y="1267380"/>
              <a:ext cx="489672" cy="432684"/>
            </a:xfrm>
            <a:custGeom>
              <a:rect b="b" l="l" r="r" t="t"/>
              <a:pathLst>
                <a:path extrusionOk="0" h="24038" w="27204">
                  <a:moveTo>
                    <a:pt x="7701" y="0"/>
                  </a:moveTo>
                  <a:cubicBezTo>
                    <a:pt x="7230" y="0"/>
                    <a:pt x="6777" y="68"/>
                    <a:pt x="6343" y="213"/>
                  </a:cubicBezTo>
                  <a:cubicBezTo>
                    <a:pt x="0" y="2333"/>
                    <a:pt x="2023" y="12792"/>
                    <a:pt x="4539" y="15801"/>
                  </a:cubicBezTo>
                  <a:cubicBezTo>
                    <a:pt x="6464" y="18103"/>
                    <a:pt x="14376" y="21530"/>
                    <a:pt x="19577" y="24038"/>
                  </a:cubicBezTo>
                  <a:cubicBezTo>
                    <a:pt x="19923" y="20006"/>
                    <a:pt x="21576" y="16478"/>
                    <a:pt x="25506" y="14554"/>
                  </a:cubicBezTo>
                  <a:cubicBezTo>
                    <a:pt x="26037" y="14294"/>
                    <a:pt x="26609" y="14027"/>
                    <a:pt x="27203" y="13772"/>
                  </a:cubicBezTo>
                  <a:cubicBezTo>
                    <a:pt x="20777" y="9000"/>
                    <a:pt x="13108" y="0"/>
                    <a:pt x="7701" y="0"/>
                  </a:cubicBezTo>
                  <a:close/>
                </a:path>
              </a:pathLst>
            </a:custGeom>
            <a:solidFill>
              <a:srgbClr val="000000">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7774041" y="1669608"/>
              <a:ext cx="284976" cy="170640"/>
            </a:xfrm>
            <a:custGeom>
              <a:rect b="b" l="l" r="r" t="t"/>
              <a:pathLst>
                <a:path extrusionOk="0" h="9480" w="15832">
                  <a:moveTo>
                    <a:pt x="8289" y="1"/>
                  </a:moveTo>
                  <a:cubicBezTo>
                    <a:pt x="6191" y="1"/>
                    <a:pt x="1" y="7503"/>
                    <a:pt x="1668" y="7839"/>
                  </a:cubicBezTo>
                  <a:cubicBezTo>
                    <a:pt x="4647" y="8441"/>
                    <a:pt x="11046" y="9480"/>
                    <a:pt x="11046" y="9480"/>
                  </a:cubicBezTo>
                  <a:cubicBezTo>
                    <a:pt x="11537" y="9480"/>
                    <a:pt x="15832" y="3080"/>
                    <a:pt x="15832" y="3080"/>
                  </a:cubicBezTo>
                  <a:cubicBezTo>
                    <a:pt x="12906" y="1906"/>
                    <a:pt x="8454" y="19"/>
                    <a:pt x="8454" y="19"/>
                  </a:cubicBezTo>
                  <a:cubicBezTo>
                    <a:pt x="8402" y="7"/>
                    <a:pt x="8347" y="1"/>
                    <a:pt x="8289" y="1"/>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7921443" y="1850562"/>
              <a:ext cx="77238" cy="125046"/>
            </a:xfrm>
            <a:custGeom>
              <a:rect b="b" l="l" r="r" t="t"/>
              <a:pathLst>
                <a:path extrusionOk="0" h="6947" w="4291">
                  <a:moveTo>
                    <a:pt x="431" y="1"/>
                  </a:moveTo>
                  <a:cubicBezTo>
                    <a:pt x="431" y="1"/>
                    <a:pt x="255" y="910"/>
                    <a:pt x="431" y="2559"/>
                  </a:cubicBezTo>
                  <a:cubicBezTo>
                    <a:pt x="606" y="4210"/>
                    <a:pt x="0" y="5564"/>
                    <a:pt x="410" y="6297"/>
                  </a:cubicBezTo>
                  <a:cubicBezTo>
                    <a:pt x="643" y="6713"/>
                    <a:pt x="1141" y="6947"/>
                    <a:pt x="1690" y="6947"/>
                  </a:cubicBezTo>
                  <a:cubicBezTo>
                    <a:pt x="2344" y="6947"/>
                    <a:pt x="3070" y="6614"/>
                    <a:pt x="3500" y="5859"/>
                  </a:cubicBezTo>
                  <a:cubicBezTo>
                    <a:pt x="4290" y="4473"/>
                    <a:pt x="4193" y="2248"/>
                    <a:pt x="4193" y="2248"/>
                  </a:cubicBezTo>
                  <a:cubicBezTo>
                    <a:pt x="4193" y="2248"/>
                    <a:pt x="1475" y="312"/>
                    <a:pt x="431" y="1"/>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7923441" y="1692090"/>
              <a:ext cx="248652" cy="242100"/>
            </a:xfrm>
            <a:custGeom>
              <a:rect b="b" l="l" r="r" t="t"/>
              <a:pathLst>
                <a:path extrusionOk="0" h="13450" w="13814">
                  <a:moveTo>
                    <a:pt x="9115" y="0"/>
                  </a:moveTo>
                  <a:cubicBezTo>
                    <a:pt x="7531" y="0"/>
                    <a:pt x="5366" y="1660"/>
                    <a:pt x="3381" y="3924"/>
                  </a:cubicBezTo>
                  <a:cubicBezTo>
                    <a:pt x="1340" y="6252"/>
                    <a:pt x="522" y="7794"/>
                    <a:pt x="320" y="8805"/>
                  </a:cubicBezTo>
                  <a:cubicBezTo>
                    <a:pt x="0" y="10399"/>
                    <a:pt x="3508" y="12654"/>
                    <a:pt x="5422" y="13325"/>
                  </a:cubicBezTo>
                  <a:cubicBezTo>
                    <a:pt x="5670" y="13412"/>
                    <a:pt x="5893" y="13450"/>
                    <a:pt x="6094" y="13450"/>
                  </a:cubicBezTo>
                  <a:cubicBezTo>
                    <a:pt x="7441" y="13450"/>
                    <a:pt x="7735" y="11715"/>
                    <a:pt x="7200" y="11242"/>
                  </a:cubicBezTo>
                  <a:cubicBezTo>
                    <a:pt x="6374" y="10512"/>
                    <a:pt x="4713" y="8478"/>
                    <a:pt x="4862" y="8478"/>
                  </a:cubicBezTo>
                  <a:cubicBezTo>
                    <a:pt x="4866" y="8478"/>
                    <a:pt x="4871" y="8480"/>
                    <a:pt x="4878" y="8483"/>
                  </a:cubicBezTo>
                  <a:cubicBezTo>
                    <a:pt x="5347" y="8700"/>
                    <a:pt x="6913" y="9872"/>
                    <a:pt x="8890" y="11052"/>
                  </a:cubicBezTo>
                  <a:cubicBezTo>
                    <a:pt x="9253" y="11268"/>
                    <a:pt x="9586" y="11359"/>
                    <a:pt x="9884" y="11359"/>
                  </a:cubicBezTo>
                  <a:cubicBezTo>
                    <a:pt x="11208" y="11359"/>
                    <a:pt x="11823" y="9564"/>
                    <a:pt x="11145" y="9043"/>
                  </a:cubicBezTo>
                  <a:cubicBezTo>
                    <a:pt x="10337" y="8422"/>
                    <a:pt x="7620" y="6218"/>
                    <a:pt x="7914" y="6218"/>
                  </a:cubicBezTo>
                  <a:cubicBezTo>
                    <a:pt x="7921" y="6218"/>
                    <a:pt x="7930" y="6219"/>
                    <a:pt x="7942" y="6222"/>
                  </a:cubicBezTo>
                  <a:cubicBezTo>
                    <a:pt x="8627" y="6396"/>
                    <a:pt x="10854" y="8002"/>
                    <a:pt x="11856" y="8103"/>
                  </a:cubicBezTo>
                  <a:cubicBezTo>
                    <a:pt x="11899" y="8108"/>
                    <a:pt x="11942" y="8110"/>
                    <a:pt x="11984" y="8110"/>
                  </a:cubicBezTo>
                  <a:cubicBezTo>
                    <a:pt x="13166" y="8110"/>
                    <a:pt x="13747" y="6418"/>
                    <a:pt x="12947" y="5678"/>
                  </a:cubicBezTo>
                  <a:cubicBezTo>
                    <a:pt x="12119" y="4915"/>
                    <a:pt x="9632" y="3321"/>
                    <a:pt x="9631" y="3320"/>
                  </a:cubicBezTo>
                  <a:lnTo>
                    <a:pt x="9631" y="3320"/>
                  </a:lnTo>
                  <a:cubicBezTo>
                    <a:pt x="9632" y="3321"/>
                    <a:pt x="11513" y="4333"/>
                    <a:pt x="12596" y="4428"/>
                  </a:cubicBezTo>
                  <a:cubicBezTo>
                    <a:pt x="12628" y="4430"/>
                    <a:pt x="12660" y="4432"/>
                    <a:pt x="12690" y="4432"/>
                  </a:cubicBezTo>
                  <a:cubicBezTo>
                    <a:pt x="13689" y="4432"/>
                    <a:pt x="13813" y="2972"/>
                    <a:pt x="13194" y="2352"/>
                  </a:cubicBezTo>
                  <a:cubicBezTo>
                    <a:pt x="12557" y="1714"/>
                    <a:pt x="10842" y="99"/>
                    <a:pt x="9247" y="4"/>
                  </a:cubicBezTo>
                  <a:cubicBezTo>
                    <a:pt x="9204" y="2"/>
                    <a:pt x="9159" y="0"/>
                    <a:pt x="9115" y="0"/>
                  </a:cubicBezTo>
                  <a:close/>
                </a:path>
              </a:pathLst>
            </a:custGeom>
            <a:solidFill>
              <a:srgbClr val="F5A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7067019" y="1166724"/>
              <a:ext cx="500274" cy="472374"/>
            </a:xfrm>
            <a:custGeom>
              <a:rect b="b" l="l" r="r" t="t"/>
              <a:pathLst>
                <a:path extrusionOk="0" h="26243" w="27793">
                  <a:moveTo>
                    <a:pt x="14528" y="0"/>
                  </a:moveTo>
                  <a:cubicBezTo>
                    <a:pt x="14242" y="0"/>
                    <a:pt x="13950" y="12"/>
                    <a:pt x="13653" y="36"/>
                  </a:cubicBezTo>
                  <a:cubicBezTo>
                    <a:pt x="1" y="1917"/>
                    <a:pt x="6059" y="26207"/>
                    <a:pt x="6059" y="26207"/>
                  </a:cubicBezTo>
                  <a:cubicBezTo>
                    <a:pt x="6284" y="26231"/>
                    <a:pt x="6514" y="26243"/>
                    <a:pt x="6748" y="26243"/>
                  </a:cubicBezTo>
                  <a:cubicBezTo>
                    <a:pt x="13312" y="26243"/>
                    <a:pt x="23390" y="16984"/>
                    <a:pt x="26815" y="16984"/>
                  </a:cubicBezTo>
                  <a:cubicBezTo>
                    <a:pt x="27100" y="16984"/>
                    <a:pt x="27338" y="17048"/>
                    <a:pt x="27525" y="17186"/>
                  </a:cubicBezTo>
                  <a:cubicBezTo>
                    <a:pt x="27793" y="14739"/>
                    <a:pt x="24688" y="0"/>
                    <a:pt x="145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6820167" y="1099782"/>
              <a:ext cx="330030" cy="163728"/>
            </a:xfrm>
            <a:custGeom>
              <a:rect b="b" l="l" r="r" t="t"/>
              <a:pathLst>
                <a:path extrusionOk="0" h="9096" w="18335">
                  <a:moveTo>
                    <a:pt x="8131" y="0"/>
                  </a:moveTo>
                  <a:cubicBezTo>
                    <a:pt x="8131" y="0"/>
                    <a:pt x="1" y="9096"/>
                    <a:pt x="5522" y="9096"/>
                  </a:cubicBezTo>
                  <a:cubicBezTo>
                    <a:pt x="6210" y="9096"/>
                    <a:pt x="7110" y="8955"/>
                    <a:pt x="8265" y="8637"/>
                  </a:cubicBezTo>
                  <a:cubicBezTo>
                    <a:pt x="14909" y="6810"/>
                    <a:pt x="17253" y="5489"/>
                    <a:pt x="18142" y="3336"/>
                  </a:cubicBezTo>
                  <a:cubicBezTo>
                    <a:pt x="18334" y="1249"/>
                    <a:pt x="8131" y="0"/>
                    <a:pt x="8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6861441" y="1145160"/>
              <a:ext cx="210006" cy="232488"/>
            </a:xfrm>
            <a:custGeom>
              <a:rect b="b" l="l" r="r" t="t"/>
              <a:pathLst>
                <a:path extrusionOk="0" h="12916" w="11667">
                  <a:moveTo>
                    <a:pt x="11447" y="0"/>
                  </a:moveTo>
                  <a:cubicBezTo>
                    <a:pt x="10150" y="0"/>
                    <a:pt x="393" y="3778"/>
                    <a:pt x="393" y="3778"/>
                  </a:cubicBezTo>
                  <a:cubicBezTo>
                    <a:pt x="393" y="3778"/>
                    <a:pt x="0" y="12514"/>
                    <a:pt x="805" y="12887"/>
                  </a:cubicBezTo>
                  <a:cubicBezTo>
                    <a:pt x="845" y="12906"/>
                    <a:pt x="896" y="12915"/>
                    <a:pt x="958" y="12915"/>
                  </a:cubicBezTo>
                  <a:cubicBezTo>
                    <a:pt x="2554" y="12915"/>
                    <a:pt x="11093" y="6936"/>
                    <a:pt x="11157" y="5673"/>
                  </a:cubicBezTo>
                  <a:cubicBezTo>
                    <a:pt x="11224" y="4364"/>
                    <a:pt x="11666" y="100"/>
                    <a:pt x="11571" y="25"/>
                  </a:cubicBezTo>
                  <a:cubicBezTo>
                    <a:pt x="11549" y="9"/>
                    <a:pt x="11507" y="0"/>
                    <a:pt x="11447"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6722571" y="959400"/>
              <a:ext cx="234594" cy="400842"/>
            </a:xfrm>
            <a:custGeom>
              <a:rect b="b" l="l" r="r" t="t"/>
              <a:pathLst>
                <a:path extrusionOk="0" h="22269" w="13033">
                  <a:moveTo>
                    <a:pt x="8508" y="1"/>
                  </a:moveTo>
                  <a:cubicBezTo>
                    <a:pt x="5090" y="1"/>
                    <a:pt x="860" y="3114"/>
                    <a:pt x="538" y="6385"/>
                  </a:cubicBezTo>
                  <a:cubicBezTo>
                    <a:pt x="0" y="11827"/>
                    <a:pt x="2413" y="21352"/>
                    <a:pt x="3830" y="22195"/>
                  </a:cubicBezTo>
                  <a:cubicBezTo>
                    <a:pt x="3914" y="22245"/>
                    <a:pt x="4012" y="22269"/>
                    <a:pt x="4124" y="22269"/>
                  </a:cubicBezTo>
                  <a:cubicBezTo>
                    <a:pt x="5899" y="22269"/>
                    <a:pt x="10946" y="16318"/>
                    <a:pt x="11616" y="15252"/>
                  </a:cubicBezTo>
                  <a:cubicBezTo>
                    <a:pt x="12327" y="14116"/>
                    <a:pt x="13032" y="3731"/>
                    <a:pt x="12165" y="2095"/>
                  </a:cubicBezTo>
                  <a:cubicBezTo>
                    <a:pt x="11380" y="613"/>
                    <a:pt x="10024" y="1"/>
                    <a:pt x="8508" y="1"/>
                  </a:cubicBezTo>
                  <a:close/>
                </a:path>
              </a:pathLst>
            </a:custGeom>
            <a:solidFill>
              <a:srgbClr val="F5A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6606651" y="829458"/>
              <a:ext cx="576936" cy="507150"/>
            </a:xfrm>
            <a:custGeom>
              <a:rect b="b" l="l" r="r" t="t"/>
              <a:pathLst>
                <a:path extrusionOk="0" h="28175" w="32052">
                  <a:moveTo>
                    <a:pt x="16237" y="0"/>
                  </a:moveTo>
                  <a:cubicBezTo>
                    <a:pt x="3400" y="0"/>
                    <a:pt x="1" y="12900"/>
                    <a:pt x="2898" y="18848"/>
                  </a:cubicBezTo>
                  <a:cubicBezTo>
                    <a:pt x="2898" y="18848"/>
                    <a:pt x="9924" y="19369"/>
                    <a:pt x="11102" y="24116"/>
                  </a:cubicBezTo>
                  <a:cubicBezTo>
                    <a:pt x="11792" y="26896"/>
                    <a:pt x="13758" y="28174"/>
                    <a:pt x="15696" y="28174"/>
                  </a:cubicBezTo>
                  <a:cubicBezTo>
                    <a:pt x="17067" y="28174"/>
                    <a:pt x="18423" y="27535"/>
                    <a:pt x="19304" y="26336"/>
                  </a:cubicBezTo>
                  <a:cubicBezTo>
                    <a:pt x="24171" y="19716"/>
                    <a:pt x="28150" y="18066"/>
                    <a:pt x="29509" y="18066"/>
                  </a:cubicBezTo>
                  <a:cubicBezTo>
                    <a:pt x="29871" y="18066"/>
                    <a:pt x="30047" y="18183"/>
                    <a:pt x="30004" y="18354"/>
                  </a:cubicBezTo>
                  <a:cubicBezTo>
                    <a:pt x="31368" y="15040"/>
                    <a:pt x="32051" y="2675"/>
                    <a:pt x="20529" y="436"/>
                  </a:cubicBezTo>
                  <a:cubicBezTo>
                    <a:pt x="18995" y="138"/>
                    <a:pt x="17565" y="0"/>
                    <a:pt x="16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6662523" y="1142352"/>
              <a:ext cx="264186" cy="194994"/>
            </a:xfrm>
            <a:custGeom>
              <a:rect b="b" l="l" r="r" t="t"/>
              <a:pathLst>
                <a:path extrusionOk="0" h="10833" w="14677">
                  <a:moveTo>
                    <a:pt x="11663" y="1782"/>
                  </a:moveTo>
                  <a:cubicBezTo>
                    <a:pt x="11691" y="1782"/>
                    <a:pt x="11719" y="1794"/>
                    <a:pt x="11737" y="1816"/>
                  </a:cubicBezTo>
                  <a:lnTo>
                    <a:pt x="11937" y="2077"/>
                  </a:lnTo>
                  <a:cubicBezTo>
                    <a:pt x="12676" y="3043"/>
                    <a:pt x="12506" y="4445"/>
                    <a:pt x="11559" y="5205"/>
                  </a:cubicBezTo>
                  <a:lnTo>
                    <a:pt x="7499" y="8460"/>
                  </a:lnTo>
                  <a:cubicBezTo>
                    <a:pt x="7010" y="8853"/>
                    <a:pt x="6422" y="9048"/>
                    <a:pt x="5838" y="9048"/>
                  </a:cubicBezTo>
                  <a:cubicBezTo>
                    <a:pt x="5223" y="9048"/>
                    <a:pt x="4613" y="8832"/>
                    <a:pt x="4124" y="8402"/>
                  </a:cubicBezTo>
                  <a:cubicBezTo>
                    <a:pt x="3122" y="7517"/>
                    <a:pt x="2427" y="6591"/>
                    <a:pt x="2055" y="5645"/>
                  </a:cubicBezTo>
                  <a:lnTo>
                    <a:pt x="11631" y="1788"/>
                  </a:lnTo>
                  <a:cubicBezTo>
                    <a:pt x="11642" y="1784"/>
                    <a:pt x="11653" y="1782"/>
                    <a:pt x="11663" y="1782"/>
                  </a:cubicBezTo>
                  <a:close/>
                  <a:moveTo>
                    <a:pt x="11662" y="1"/>
                  </a:moveTo>
                  <a:cubicBezTo>
                    <a:pt x="11428" y="1"/>
                    <a:pt x="11192" y="44"/>
                    <a:pt x="10967" y="135"/>
                  </a:cubicBezTo>
                  <a:lnTo>
                    <a:pt x="630" y="4298"/>
                  </a:lnTo>
                  <a:cubicBezTo>
                    <a:pt x="226" y="4461"/>
                    <a:pt x="0" y="4892"/>
                    <a:pt x="93" y="5318"/>
                  </a:cubicBezTo>
                  <a:cubicBezTo>
                    <a:pt x="445" y="6888"/>
                    <a:pt x="1402" y="8376"/>
                    <a:pt x="2944" y="9738"/>
                  </a:cubicBezTo>
                  <a:cubicBezTo>
                    <a:pt x="3769" y="10465"/>
                    <a:pt x="4801" y="10833"/>
                    <a:pt x="5838" y="10833"/>
                  </a:cubicBezTo>
                  <a:cubicBezTo>
                    <a:pt x="6816" y="10833"/>
                    <a:pt x="7796" y="10507"/>
                    <a:pt x="8614" y="9851"/>
                  </a:cubicBezTo>
                  <a:lnTo>
                    <a:pt x="12674" y="6595"/>
                  </a:lnTo>
                  <a:cubicBezTo>
                    <a:pt x="14374" y="5233"/>
                    <a:pt x="14677" y="2719"/>
                    <a:pt x="13351" y="994"/>
                  </a:cubicBezTo>
                  <a:lnTo>
                    <a:pt x="13151" y="733"/>
                  </a:lnTo>
                  <a:cubicBezTo>
                    <a:pt x="12789" y="260"/>
                    <a:pt x="12232" y="1"/>
                    <a:pt x="11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7"/>
          <p:cNvGrpSpPr/>
          <p:nvPr/>
        </p:nvGrpSpPr>
        <p:grpSpPr>
          <a:xfrm rot="1518463">
            <a:off x="4876690" y="2716857"/>
            <a:ext cx="431749" cy="777947"/>
            <a:chOff x="2353250" y="238150"/>
            <a:chExt cx="2901950" cy="5228875"/>
          </a:xfrm>
        </p:grpSpPr>
        <p:sp>
          <p:nvSpPr>
            <p:cNvPr id="377" name="Google Shape;377;p27"/>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6"/>
          <p:cNvSpPr txBox="1"/>
          <p:nvPr>
            <p:ph idx="4" type="subTitle"/>
          </p:nvPr>
        </p:nvSpPr>
        <p:spPr>
          <a:xfrm>
            <a:off x="4999338" y="1872533"/>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Recruitment</a:t>
            </a:r>
            <a:endParaRPr sz="2600"/>
          </a:p>
        </p:txBody>
      </p:sp>
      <p:sp>
        <p:nvSpPr>
          <p:cNvPr id="741" name="Google Shape;741;p36"/>
          <p:cNvSpPr txBox="1"/>
          <p:nvPr>
            <p:ph type="title"/>
          </p:nvPr>
        </p:nvSpPr>
        <p:spPr>
          <a:xfrm>
            <a:off x="722376" y="44536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Analytics in Player Scouting and Recruitment</a:t>
            </a:r>
            <a:endParaRPr sz="2800"/>
          </a:p>
        </p:txBody>
      </p:sp>
      <p:sp>
        <p:nvSpPr>
          <p:cNvPr id="742" name="Google Shape;742;p36"/>
          <p:cNvSpPr txBox="1"/>
          <p:nvPr>
            <p:ph idx="1" type="subTitle"/>
          </p:nvPr>
        </p:nvSpPr>
        <p:spPr>
          <a:xfrm>
            <a:off x="5075525" y="2507650"/>
            <a:ext cx="2559600" cy="175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Data-Driven Decision-Making</a:t>
            </a:r>
            <a:endParaRPr sz="1500"/>
          </a:p>
          <a:p>
            <a:pPr indent="-323850" lvl="0" marL="457200" rtl="0" algn="l">
              <a:spcBef>
                <a:spcPts val="0"/>
              </a:spcBef>
              <a:spcAft>
                <a:spcPts val="0"/>
              </a:spcAft>
              <a:buSzPts val="1500"/>
              <a:buChar char="●"/>
            </a:pPr>
            <a:r>
              <a:rPr lang="en" sz="1500"/>
              <a:t>Predictive Analytics</a:t>
            </a:r>
            <a:endParaRPr sz="1500"/>
          </a:p>
          <a:p>
            <a:pPr indent="-323850" lvl="0" marL="457200" rtl="0" algn="l">
              <a:spcBef>
                <a:spcPts val="0"/>
              </a:spcBef>
              <a:spcAft>
                <a:spcPts val="0"/>
              </a:spcAft>
              <a:buSzPts val="1500"/>
              <a:buChar char="●"/>
            </a:pPr>
            <a:r>
              <a:rPr lang="en" sz="1500"/>
              <a:t>Financial Analysis</a:t>
            </a:r>
            <a:endParaRPr sz="1500"/>
          </a:p>
        </p:txBody>
      </p:sp>
      <p:grpSp>
        <p:nvGrpSpPr>
          <p:cNvPr id="743" name="Google Shape;743;p36"/>
          <p:cNvGrpSpPr/>
          <p:nvPr/>
        </p:nvGrpSpPr>
        <p:grpSpPr>
          <a:xfrm flipH="1">
            <a:off x="539496" y="82296"/>
            <a:ext cx="576001" cy="576007"/>
            <a:chOff x="2565800" y="2988475"/>
            <a:chExt cx="2487050" cy="2487075"/>
          </a:xfrm>
        </p:grpSpPr>
        <p:sp>
          <p:nvSpPr>
            <p:cNvPr id="744" name="Google Shape;744;p36"/>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6"/>
          <p:cNvSpPr txBox="1"/>
          <p:nvPr>
            <p:ph idx="2" type="subTitle"/>
          </p:nvPr>
        </p:nvSpPr>
        <p:spPr>
          <a:xfrm>
            <a:off x="1410478" y="2507650"/>
            <a:ext cx="3126600" cy="175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Performance Analysis</a:t>
            </a:r>
            <a:endParaRPr sz="1500"/>
          </a:p>
          <a:p>
            <a:pPr indent="-323850" lvl="0" marL="457200" rtl="0" algn="l">
              <a:spcBef>
                <a:spcPts val="0"/>
              </a:spcBef>
              <a:spcAft>
                <a:spcPts val="0"/>
              </a:spcAft>
              <a:buSzPts val="1500"/>
              <a:buChar char="●"/>
            </a:pPr>
            <a:r>
              <a:rPr lang="en" sz="1500"/>
              <a:t>Advanced Metrics</a:t>
            </a:r>
            <a:endParaRPr sz="1500"/>
          </a:p>
          <a:p>
            <a:pPr indent="-323850" lvl="0" marL="457200" rtl="0" algn="l">
              <a:spcBef>
                <a:spcPts val="0"/>
              </a:spcBef>
              <a:spcAft>
                <a:spcPts val="0"/>
              </a:spcAft>
              <a:buSzPts val="1500"/>
              <a:buChar char="●"/>
            </a:pPr>
            <a:r>
              <a:rPr lang="en" sz="1500"/>
              <a:t>Video Analysis</a:t>
            </a:r>
            <a:endParaRPr sz="1500"/>
          </a:p>
          <a:p>
            <a:pPr indent="-323850" lvl="0" marL="457200" rtl="0" algn="l">
              <a:spcBef>
                <a:spcPts val="0"/>
              </a:spcBef>
              <a:spcAft>
                <a:spcPts val="0"/>
              </a:spcAft>
              <a:buSzPts val="1500"/>
              <a:buChar char="●"/>
            </a:pPr>
            <a:r>
              <a:rPr lang="en" sz="1500"/>
              <a:t>Scouting Reports</a:t>
            </a:r>
            <a:endParaRPr sz="1500"/>
          </a:p>
          <a:p>
            <a:pPr indent="-323850" lvl="0" marL="457200" rtl="0" algn="l">
              <a:spcBef>
                <a:spcPts val="0"/>
              </a:spcBef>
              <a:spcAft>
                <a:spcPts val="0"/>
              </a:spcAft>
              <a:buSzPts val="1500"/>
              <a:buChar char="●"/>
            </a:pPr>
            <a:r>
              <a:rPr lang="en" sz="1500"/>
              <a:t>Opponent Analysis</a:t>
            </a:r>
            <a:endParaRPr sz="1500"/>
          </a:p>
          <a:p>
            <a:pPr indent="-323850" lvl="0" marL="457200" rtl="0" algn="l">
              <a:spcBef>
                <a:spcPts val="0"/>
              </a:spcBef>
              <a:spcAft>
                <a:spcPts val="0"/>
              </a:spcAft>
              <a:buSzPts val="1500"/>
              <a:buChar char="●"/>
            </a:pPr>
            <a:r>
              <a:rPr lang="en" sz="1500"/>
              <a:t>Comparative Analysis</a:t>
            </a:r>
            <a:endParaRPr sz="1500"/>
          </a:p>
        </p:txBody>
      </p:sp>
      <p:sp>
        <p:nvSpPr>
          <p:cNvPr id="747" name="Google Shape;747;p36"/>
          <p:cNvSpPr txBox="1"/>
          <p:nvPr>
            <p:ph idx="3" type="subTitle"/>
          </p:nvPr>
        </p:nvSpPr>
        <p:spPr>
          <a:xfrm>
            <a:off x="1334263" y="1872533"/>
            <a:ext cx="2505600" cy="585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600"/>
              <a:t>Scouting</a:t>
            </a:r>
            <a:endParaRPr sz="2600"/>
          </a:p>
        </p:txBody>
      </p:sp>
      <p:grpSp>
        <p:nvGrpSpPr>
          <p:cNvPr id="748" name="Google Shape;748;p36"/>
          <p:cNvGrpSpPr/>
          <p:nvPr/>
        </p:nvGrpSpPr>
        <p:grpSpPr>
          <a:xfrm>
            <a:off x="7635240" y="868680"/>
            <a:ext cx="905286" cy="905295"/>
            <a:chOff x="2565800" y="2988475"/>
            <a:chExt cx="2487050" cy="2487075"/>
          </a:xfrm>
        </p:grpSpPr>
        <p:sp>
          <p:nvSpPr>
            <p:cNvPr id="749" name="Google Shape;749;p36"/>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6"/>
          <p:cNvGrpSpPr/>
          <p:nvPr/>
        </p:nvGrpSpPr>
        <p:grpSpPr>
          <a:xfrm>
            <a:off x="2324714" y="1469781"/>
            <a:ext cx="524723" cy="326649"/>
            <a:chOff x="238125" y="1041325"/>
            <a:chExt cx="1865350" cy="1160800"/>
          </a:xfrm>
        </p:grpSpPr>
        <p:sp>
          <p:nvSpPr>
            <p:cNvPr id="752" name="Google Shape;752;p36"/>
            <p:cNvSpPr/>
            <p:nvPr/>
          </p:nvSpPr>
          <p:spPr>
            <a:xfrm>
              <a:off x="238125" y="1041325"/>
              <a:ext cx="1865350" cy="1160800"/>
            </a:xfrm>
            <a:custGeom>
              <a:rect b="b" l="l" r="r" t="t"/>
              <a:pathLst>
                <a:path extrusionOk="0" h="46432" w="74614">
                  <a:moveTo>
                    <a:pt x="12089" y="0"/>
                  </a:moveTo>
                  <a:cubicBezTo>
                    <a:pt x="11078" y="0"/>
                    <a:pt x="10234" y="775"/>
                    <a:pt x="10157" y="1781"/>
                  </a:cubicBezTo>
                  <a:cubicBezTo>
                    <a:pt x="9917" y="4897"/>
                    <a:pt x="8878" y="8405"/>
                    <a:pt x="6023" y="11260"/>
                  </a:cubicBezTo>
                  <a:cubicBezTo>
                    <a:pt x="2328" y="14647"/>
                    <a:pt x="107" y="19629"/>
                    <a:pt x="0" y="25112"/>
                  </a:cubicBezTo>
                  <a:lnTo>
                    <a:pt x="6038" y="25112"/>
                  </a:lnTo>
                  <a:cubicBezTo>
                    <a:pt x="10940" y="25112"/>
                    <a:pt x="14435" y="27900"/>
                    <a:pt x="17206" y="30630"/>
                  </a:cubicBezTo>
                  <a:lnTo>
                    <a:pt x="17221" y="30643"/>
                  </a:lnTo>
                  <a:cubicBezTo>
                    <a:pt x="17249" y="30674"/>
                    <a:pt x="20266" y="33675"/>
                    <a:pt x="24451" y="36625"/>
                  </a:cubicBezTo>
                  <a:cubicBezTo>
                    <a:pt x="27511" y="38779"/>
                    <a:pt x="30397" y="40352"/>
                    <a:pt x="33010" y="41302"/>
                  </a:cubicBezTo>
                  <a:cubicBezTo>
                    <a:pt x="33549" y="41496"/>
                    <a:pt x="34120" y="41596"/>
                    <a:pt x="34693" y="41596"/>
                  </a:cubicBezTo>
                  <a:lnTo>
                    <a:pt x="44055" y="41596"/>
                  </a:lnTo>
                  <a:lnTo>
                    <a:pt x="44055" y="44190"/>
                  </a:lnTo>
                  <a:cubicBezTo>
                    <a:pt x="44055" y="45365"/>
                    <a:pt x="44955" y="46373"/>
                    <a:pt x="46130" y="46429"/>
                  </a:cubicBezTo>
                  <a:cubicBezTo>
                    <a:pt x="46165" y="46431"/>
                    <a:pt x="46200" y="46431"/>
                    <a:pt x="46235" y="46431"/>
                  </a:cubicBezTo>
                  <a:cubicBezTo>
                    <a:pt x="47438" y="46431"/>
                    <a:pt x="48414" y="45455"/>
                    <a:pt x="48414" y="44252"/>
                  </a:cubicBezTo>
                  <a:lnTo>
                    <a:pt x="48414" y="41598"/>
                  </a:lnTo>
                  <a:lnTo>
                    <a:pt x="52771" y="41598"/>
                  </a:lnTo>
                  <a:lnTo>
                    <a:pt x="52771" y="44190"/>
                  </a:lnTo>
                  <a:cubicBezTo>
                    <a:pt x="52771" y="45365"/>
                    <a:pt x="53675" y="46375"/>
                    <a:pt x="54846" y="46429"/>
                  </a:cubicBezTo>
                  <a:cubicBezTo>
                    <a:pt x="54882" y="46431"/>
                    <a:pt x="54917" y="46431"/>
                    <a:pt x="54951" y="46431"/>
                  </a:cubicBezTo>
                  <a:cubicBezTo>
                    <a:pt x="56155" y="46431"/>
                    <a:pt x="57131" y="45455"/>
                    <a:pt x="57131" y="44252"/>
                  </a:cubicBezTo>
                  <a:lnTo>
                    <a:pt x="57131" y="41598"/>
                  </a:lnTo>
                  <a:lnTo>
                    <a:pt x="61488" y="41598"/>
                  </a:lnTo>
                  <a:lnTo>
                    <a:pt x="61488" y="44190"/>
                  </a:lnTo>
                  <a:cubicBezTo>
                    <a:pt x="61488" y="45365"/>
                    <a:pt x="62391" y="46375"/>
                    <a:pt x="63563" y="46429"/>
                  </a:cubicBezTo>
                  <a:cubicBezTo>
                    <a:pt x="63598" y="46431"/>
                    <a:pt x="63634" y="46431"/>
                    <a:pt x="63668" y="46431"/>
                  </a:cubicBezTo>
                  <a:cubicBezTo>
                    <a:pt x="64872" y="46431"/>
                    <a:pt x="65848" y="45457"/>
                    <a:pt x="65848" y="44252"/>
                  </a:cubicBezTo>
                  <a:lnTo>
                    <a:pt x="65848" y="41598"/>
                  </a:lnTo>
                  <a:lnTo>
                    <a:pt x="67206" y="41598"/>
                  </a:lnTo>
                  <a:cubicBezTo>
                    <a:pt x="71290" y="41598"/>
                    <a:pt x="74613" y="38188"/>
                    <a:pt x="74370" y="34112"/>
                  </a:cubicBezTo>
                  <a:lnTo>
                    <a:pt x="74373" y="34112"/>
                  </a:lnTo>
                  <a:cubicBezTo>
                    <a:pt x="74163" y="30589"/>
                    <a:pt x="71461" y="28967"/>
                    <a:pt x="67365" y="27557"/>
                  </a:cubicBezTo>
                  <a:lnTo>
                    <a:pt x="58873" y="24574"/>
                  </a:lnTo>
                  <a:cubicBezTo>
                    <a:pt x="58792" y="24979"/>
                    <a:pt x="58595" y="25367"/>
                    <a:pt x="58280" y="25682"/>
                  </a:cubicBezTo>
                  <a:lnTo>
                    <a:pt x="55808" y="28151"/>
                  </a:lnTo>
                  <a:cubicBezTo>
                    <a:pt x="55384" y="28576"/>
                    <a:pt x="54826" y="28788"/>
                    <a:pt x="54268" y="28788"/>
                  </a:cubicBezTo>
                  <a:cubicBezTo>
                    <a:pt x="53710" y="28788"/>
                    <a:pt x="53148" y="28573"/>
                    <a:pt x="52720" y="28143"/>
                  </a:cubicBezTo>
                  <a:cubicBezTo>
                    <a:pt x="51868" y="27284"/>
                    <a:pt x="51917" y="25879"/>
                    <a:pt x="52774" y="25022"/>
                  </a:cubicBezTo>
                  <a:lnTo>
                    <a:pt x="54693" y="23106"/>
                  </a:lnTo>
                  <a:lnTo>
                    <a:pt x="51213" y="21883"/>
                  </a:lnTo>
                  <a:cubicBezTo>
                    <a:pt x="51106" y="22154"/>
                    <a:pt x="50945" y="22410"/>
                    <a:pt x="50725" y="22630"/>
                  </a:cubicBezTo>
                  <a:lnTo>
                    <a:pt x="48256" y="25099"/>
                  </a:lnTo>
                  <a:cubicBezTo>
                    <a:pt x="47828" y="25526"/>
                    <a:pt x="47271" y="25738"/>
                    <a:pt x="46713" y="25738"/>
                  </a:cubicBezTo>
                  <a:cubicBezTo>
                    <a:pt x="46155" y="25738"/>
                    <a:pt x="45592" y="25523"/>
                    <a:pt x="45165" y="25091"/>
                  </a:cubicBezTo>
                  <a:cubicBezTo>
                    <a:pt x="44313" y="24231"/>
                    <a:pt x="44362" y="22827"/>
                    <a:pt x="45219" y="21972"/>
                  </a:cubicBezTo>
                  <a:lnTo>
                    <a:pt x="46961" y="20230"/>
                  </a:lnTo>
                  <a:cubicBezTo>
                    <a:pt x="45958" y="19772"/>
                    <a:pt x="44981" y="19265"/>
                    <a:pt x="44032" y="18715"/>
                  </a:cubicBezTo>
                  <a:lnTo>
                    <a:pt x="41570" y="21177"/>
                  </a:lnTo>
                  <a:cubicBezTo>
                    <a:pt x="41146" y="21601"/>
                    <a:pt x="40588" y="21814"/>
                    <a:pt x="40030" y="21814"/>
                  </a:cubicBezTo>
                  <a:cubicBezTo>
                    <a:pt x="39472" y="21814"/>
                    <a:pt x="38910" y="21599"/>
                    <a:pt x="38482" y="21169"/>
                  </a:cubicBezTo>
                  <a:cubicBezTo>
                    <a:pt x="37630" y="20309"/>
                    <a:pt x="37679" y="18905"/>
                    <a:pt x="38536" y="18048"/>
                  </a:cubicBezTo>
                  <a:lnTo>
                    <a:pt x="40340" y="16244"/>
                  </a:lnTo>
                  <a:cubicBezTo>
                    <a:pt x="39483" y="15581"/>
                    <a:pt x="38659" y="14875"/>
                    <a:pt x="37868" y="14128"/>
                  </a:cubicBezTo>
                  <a:lnTo>
                    <a:pt x="35906" y="16090"/>
                  </a:lnTo>
                  <a:cubicBezTo>
                    <a:pt x="35479" y="16518"/>
                    <a:pt x="34921" y="16730"/>
                    <a:pt x="34363" y="16730"/>
                  </a:cubicBezTo>
                  <a:cubicBezTo>
                    <a:pt x="33805" y="16730"/>
                    <a:pt x="33242" y="16515"/>
                    <a:pt x="32815" y="16085"/>
                  </a:cubicBezTo>
                  <a:cubicBezTo>
                    <a:pt x="31963" y="15226"/>
                    <a:pt x="32012" y="13818"/>
                    <a:pt x="32869" y="12964"/>
                  </a:cubicBezTo>
                  <a:lnTo>
                    <a:pt x="34903" y="10927"/>
                  </a:lnTo>
                  <a:cubicBezTo>
                    <a:pt x="32808" y="8315"/>
                    <a:pt x="31034" y="5176"/>
                    <a:pt x="30277" y="1558"/>
                  </a:cubicBezTo>
                  <a:cubicBezTo>
                    <a:pt x="30088" y="655"/>
                    <a:pt x="29300" y="0"/>
                    <a:pt x="283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247075" y="1778025"/>
              <a:ext cx="592050" cy="424100"/>
            </a:xfrm>
            <a:custGeom>
              <a:rect b="b" l="l" r="r" t="t"/>
              <a:pathLst>
                <a:path extrusionOk="0" h="16964" w="23682">
                  <a:moveTo>
                    <a:pt x="0" y="1"/>
                  </a:moveTo>
                  <a:cubicBezTo>
                    <a:pt x="632" y="3450"/>
                    <a:pt x="2106" y="6978"/>
                    <a:pt x="4570" y="10342"/>
                  </a:cubicBezTo>
                  <a:cubicBezTo>
                    <a:pt x="5388" y="11460"/>
                    <a:pt x="6688" y="12128"/>
                    <a:pt x="8075" y="12128"/>
                  </a:cubicBezTo>
                  <a:lnTo>
                    <a:pt x="10569" y="12128"/>
                  </a:lnTo>
                  <a:lnTo>
                    <a:pt x="10569" y="14722"/>
                  </a:lnTo>
                  <a:cubicBezTo>
                    <a:pt x="10569" y="15897"/>
                    <a:pt x="11472" y="16905"/>
                    <a:pt x="12644" y="16961"/>
                  </a:cubicBezTo>
                  <a:cubicBezTo>
                    <a:pt x="12679" y="16963"/>
                    <a:pt x="12715" y="16963"/>
                    <a:pt x="12749" y="16963"/>
                  </a:cubicBezTo>
                  <a:cubicBezTo>
                    <a:pt x="13953" y="16963"/>
                    <a:pt x="14929" y="15987"/>
                    <a:pt x="14929" y="14784"/>
                  </a:cubicBezTo>
                  <a:lnTo>
                    <a:pt x="14929" y="12130"/>
                  </a:lnTo>
                  <a:lnTo>
                    <a:pt x="19322" y="12130"/>
                  </a:lnTo>
                  <a:lnTo>
                    <a:pt x="19322" y="14722"/>
                  </a:lnTo>
                  <a:cubicBezTo>
                    <a:pt x="19322" y="15897"/>
                    <a:pt x="20225" y="16907"/>
                    <a:pt x="21397" y="16961"/>
                  </a:cubicBezTo>
                  <a:cubicBezTo>
                    <a:pt x="21432" y="16963"/>
                    <a:pt x="21467" y="16963"/>
                    <a:pt x="21502" y="16963"/>
                  </a:cubicBezTo>
                  <a:cubicBezTo>
                    <a:pt x="22705" y="16963"/>
                    <a:pt x="23682" y="15987"/>
                    <a:pt x="23682" y="14784"/>
                  </a:cubicBezTo>
                  <a:lnTo>
                    <a:pt x="23682" y="12130"/>
                  </a:lnTo>
                  <a:cubicBezTo>
                    <a:pt x="18219" y="8648"/>
                    <a:pt x="14136" y="4616"/>
                    <a:pt x="13785" y="4263"/>
                  </a:cubicBezTo>
                  <a:cubicBezTo>
                    <a:pt x="9978" y="517"/>
                    <a:pt x="7640" y="1"/>
                    <a:pt x="5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36"/>
          <p:cNvGrpSpPr/>
          <p:nvPr/>
        </p:nvGrpSpPr>
        <p:grpSpPr>
          <a:xfrm>
            <a:off x="5989907" y="1463900"/>
            <a:ext cx="524474" cy="332386"/>
            <a:chOff x="201525" y="581925"/>
            <a:chExt cx="7174750" cy="4547000"/>
          </a:xfrm>
        </p:grpSpPr>
        <p:sp>
          <p:nvSpPr>
            <p:cNvPr id="755" name="Google Shape;755;p36"/>
            <p:cNvSpPr/>
            <p:nvPr/>
          </p:nvSpPr>
          <p:spPr>
            <a:xfrm>
              <a:off x="4839975" y="3019175"/>
              <a:ext cx="2534600" cy="804950"/>
            </a:xfrm>
            <a:custGeom>
              <a:rect b="b" l="l" r="r" t="t"/>
              <a:pathLst>
                <a:path extrusionOk="0" h="32198" w="101384">
                  <a:moveTo>
                    <a:pt x="26564" y="0"/>
                  </a:moveTo>
                  <a:lnTo>
                    <a:pt x="0" y="32198"/>
                  </a:lnTo>
                  <a:lnTo>
                    <a:pt x="101383" y="32198"/>
                  </a:lnTo>
                  <a:cubicBezTo>
                    <a:pt x="100452" y="18033"/>
                    <a:pt x="88677" y="6834"/>
                    <a:pt x="74273" y="6834"/>
                  </a:cubicBezTo>
                  <a:cubicBezTo>
                    <a:pt x="62913" y="5727"/>
                    <a:pt x="42592" y="3434"/>
                    <a:pt x="265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951225" y="581925"/>
              <a:ext cx="4119375" cy="3242200"/>
            </a:xfrm>
            <a:custGeom>
              <a:rect b="b" l="l" r="r" t="t"/>
              <a:pathLst>
                <a:path extrusionOk="0" h="129688" w="164775">
                  <a:moveTo>
                    <a:pt x="58565" y="0"/>
                  </a:moveTo>
                  <a:cubicBezTo>
                    <a:pt x="55510" y="0"/>
                    <a:pt x="52909" y="2499"/>
                    <a:pt x="52909" y="5687"/>
                  </a:cubicBezTo>
                  <a:lnTo>
                    <a:pt x="52909" y="32276"/>
                  </a:lnTo>
                  <a:lnTo>
                    <a:pt x="52870" y="32256"/>
                  </a:lnTo>
                  <a:cubicBezTo>
                    <a:pt x="52870" y="50201"/>
                    <a:pt x="41188" y="65410"/>
                    <a:pt x="25018" y="70717"/>
                  </a:cubicBezTo>
                  <a:lnTo>
                    <a:pt x="25018" y="89408"/>
                  </a:lnTo>
                  <a:cubicBezTo>
                    <a:pt x="25018" y="107041"/>
                    <a:pt x="14814" y="122327"/>
                    <a:pt x="1" y="129688"/>
                  </a:cubicBezTo>
                  <a:lnTo>
                    <a:pt x="133889" y="129688"/>
                  </a:lnTo>
                  <a:lnTo>
                    <a:pt x="164774" y="92261"/>
                  </a:lnTo>
                  <a:lnTo>
                    <a:pt x="139576" y="78750"/>
                  </a:lnTo>
                  <a:cubicBezTo>
                    <a:pt x="139278" y="79614"/>
                    <a:pt x="138839" y="80448"/>
                    <a:pt x="138240" y="81209"/>
                  </a:cubicBezTo>
                  <a:lnTo>
                    <a:pt x="129806" y="91866"/>
                  </a:lnTo>
                  <a:cubicBezTo>
                    <a:pt x="128157" y="93954"/>
                    <a:pt x="125714" y="95037"/>
                    <a:pt x="123250" y="95037"/>
                  </a:cubicBezTo>
                  <a:cubicBezTo>
                    <a:pt x="121436" y="95037"/>
                    <a:pt x="119607" y="94452"/>
                    <a:pt x="118075" y="93237"/>
                  </a:cubicBezTo>
                  <a:cubicBezTo>
                    <a:pt x="114456" y="90374"/>
                    <a:pt x="113841" y="85121"/>
                    <a:pt x="116704" y="81506"/>
                  </a:cubicBezTo>
                  <a:lnTo>
                    <a:pt x="125050" y="70956"/>
                  </a:lnTo>
                  <a:lnTo>
                    <a:pt x="114373" y="65234"/>
                  </a:lnTo>
                  <a:cubicBezTo>
                    <a:pt x="114080" y="65956"/>
                    <a:pt x="113690" y="66649"/>
                    <a:pt x="113183" y="67288"/>
                  </a:cubicBezTo>
                  <a:lnTo>
                    <a:pt x="104749" y="77945"/>
                  </a:lnTo>
                  <a:cubicBezTo>
                    <a:pt x="103101" y="80033"/>
                    <a:pt x="100657" y="81116"/>
                    <a:pt x="98194" y="81116"/>
                  </a:cubicBezTo>
                  <a:cubicBezTo>
                    <a:pt x="96379" y="81116"/>
                    <a:pt x="94550" y="80531"/>
                    <a:pt x="93014" y="79316"/>
                  </a:cubicBezTo>
                  <a:cubicBezTo>
                    <a:pt x="89399" y="76453"/>
                    <a:pt x="88785" y="71200"/>
                    <a:pt x="91648" y="67585"/>
                  </a:cubicBezTo>
                  <a:lnTo>
                    <a:pt x="99720" y="57376"/>
                  </a:lnTo>
                  <a:lnTo>
                    <a:pt x="88277" y="51240"/>
                  </a:lnTo>
                  <a:lnTo>
                    <a:pt x="88277" y="34836"/>
                  </a:lnTo>
                  <a:cubicBezTo>
                    <a:pt x="88277" y="17599"/>
                    <a:pt x="75951" y="3244"/>
                    <a:pt x="59635" y="102"/>
                  </a:cubicBezTo>
                  <a:cubicBezTo>
                    <a:pt x="59275" y="33"/>
                    <a:pt x="58917" y="0"/>
                    <a:pt x="585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48975" y="908100"/>
              <a:ext cx="910200" cy="2615450"/>
            </a:xfrm>
            <a:custGeom>
              <a:rect b="b" l="l" r="r" t="t"/>
              <a:pathLst>
                <a:path extrusionOk="0" h="104618" w="36408">
                  <a:moveTo>
                    <a:pt x="8351" y="1"/>
                  </a:moveTo>
                  <a:cubicBezTo>
                    <a:pt x="3736" y="1"/>
                    <a:pt x="0" y="3742"/>
                    <a:pt x="0" y="8351"/>
                  </a:cubicBezTo>
                  <a:lnTo>
                    <a:pt x="5" y="80605"/>
                  </a:lnTo>
                  <a:cubicBezTo>
                    <a:pt x="5" y="88687"/>
                    <a:pt x="839" y="96735"/>
                    <a:pt x="2478" y="104617"/>
                  </a:cubicBezTo>
                  <a:lnTo>
                    <a:pt x="8151" y="104617"/>
                  </a:lnTo>
                  <a:cubicBezTo>
                    <a:pt x="23754" y="104617"/>
                    <a:pt x="36407" y="91965"/>
                    <a:pt x="36407" y="76361"/>
                  </a:cubicBezTo>
                  <a:lnTo>
                    <a:pt x="36407" y="59484"/>
                  </a:lnTo>
                  <a:cubicBezTo>
                    <a:pt x="29086" y="58753"/>
                    <a:pt x="22345" y="56065"/>
                    <a:pt x="16701" y="51958"/>
                  </a:cubicBezTo>
                  <a:lnTo>
                    <a:pt x="16701" y="8351"/>
                  </a:lnTo>
                  <a:cubicBezTo>
                    <a:pt x="16701" y="3742"/>
                    <a:pt x="12965" y="1"/>
                    <a:pt x="83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201525" y="4241775"/>
              <a:ext cx="7174750" cy="887150"/>
            </a:xfrm>
            <a:custGeom>
              <a:rect b="b" l="l" r="r" t="t"/>
              <a:pathLst>
                <a:path extrusionOk="0" h="35486" w="286990">
                  <a:moveTo>
                    <a:pt x="13731" y="0"/>
                  </a:moveTo>
                  <a:lnTo>
                    <a:pt x="1932" y="23706"/>
                  </a:lnTo>
                  <a:cubicBezTo>
                    <a:pt x="1" y="29500"/>
                    <a:pt x="4313" y="35485"/>
                    <a:pt x="10424" y="35485"/>
                  </a:cubicBezTo>
                  <a:lnTo>
                    <a:pt x="251500" y="35485"/>
                  </a:lnTo>
                  <a:cubicBezTo>
                    <a:pt x="271098" y="35485"/>
                    <a:pt x="286990" y="19599"/>
                    <a:pt x="286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5" name="Google Shape;765;p37"/>
          <p:cNvPicPr preferRelativeResize="0"/>
          <p:nvPr/>
        </p:nvPicPr>
        <p:blipFill>
          <a:blip r:embed="rId3">
            <a:alphaModFix/>
          </a:blip>
          <a:stretch>
            <a:fillRect/>
          </a:stretch>
        </p:blipFill>
        <p:spPr>
          <a:xfrm>
            <a:off x="2269350" y="800550"/>
            <a:ext cx="4605300" cy="3382901"/>
          </a:xfrm>
          <a:prstGeom prst="rect">
            <a:avLst/>
          </a:prstGeom>
          <a:noFill/>
          <a:ln>
            <a:noFill/>
          </a:ln>
        </p:spPr>
      </p:pic>
      <p:sp>
        <p:nvSpPr>
          <p:cNvPr id="766" name="Google Shape;766;p37"/>
          <p:cNvSpPr txBox="1"/>
          <p:nvPr/>
        </p:nvSpPr>
        <p:spPr>
          <a:xfrm>
            <a:off x="1027050" y="426975"/>
            <a:ext cx="7089900" cy="461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1000"/>
              </a:spcAft>
              <a:buNone/>
            </a:pPr>
            <a:r>
              <a:t/>
            </a:r>
            <a:endParaRPr b="1" sz="1800">
              <a:solidFill>
                <a:schemeClr val="accent4"/>
              </a:solidFill>
              <a:latin typeface="Albert Sans"/>
              <a:ea typeface="Albert Sans"/>
              <a:cs typeface="Albert Sans"/>
              <a:sym typeface="Albert Sans"/>
            </a:endParaRPr>
          </a:p>
        </p:txBody>
      </p:sp>
      <p:sp>
        <p:nvSpPr>
          <p:cNvPr id="767" name="Google Shape;767;p37"/>
          <p:cNvSpPr txBox="1"/>
          <p:nvPr>
            <p:ph idx="4294967295" type="subTitle"/>
          </p:nvPr>
        </p:nvSpPr>
        <p:spPr>
          <a:xfrm>
            <a:off x="714448" y="4356250"/>
            <a:ext cx="771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100" u="sng">
                <a:solidFill>
                  <a:schemeClr val="hlink"/>
                </a:solidFill>
                <a:latin typeface="Arial"/>
                <a:ea typeface="Arial"/>
                <a:cs typeface="Arial"/>
                <a:sym typeface="Arial"/>
                <a:hlinkClick r:id="rId4"/>
              </a:rPr>
              <a:t>https://www.reddit.com/r/Gunners/comments/nikh9o/arsenal_regular_play_heat_map_premier_league/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8"/>
          <p:cNvSpPr txBox="1"/>
          <p:nvPr>
            <p:ph idx="1" type="subTitle"/>
          </p:nvPr>
        </p:nvSpPr>
        <p:spPr>
          <a:xfrm>
            <a:off x="615875" y="1594975"/>
            <a:ext cx="7753500" cy="2820300"/>
          </a:xfrm>
          <a:prstGeom prst="rect">
            <a:avLst/>
          </a:prstGeom>
        </p:spPr>
        <p:txBody>
          <a:bodyPr anchorCtr="0" anchor="ctr" bIns="91425" lIns="91425" spcFirstLastPara="1" rIns="91425" wrap="square" tIns="91425">
            <a:spAutoFit/>
          </a:bodyPr>
          <a:lstStyle/>
          <a:p>
            <a:pPr indent="-342900" lvl="0" marL="457200" marR="0" rtl="0" algn="l">
              <a:lnSpc>
                <a:spcPct val="115000"/>
              </a:lnSpc>
              <a:spcBef>
                <a:spcPts val="0"/>
              </a:spcBef>
              <a:spcAft>
                <a:spcPts val="0"/>
              </a:spcAft>
              <a:buClr>
                <a:schemeClr val="accent4"/>
              </a:buClr>
              <a:buSzPts val="1800"/>
              <a:buChar char="●"/>
            </a:pPr>
            <a:r>
              <a:rPr lang="en" sz="1800"/>
              <a:t>Using d</a:t>
            </a:r>
            <a:r>
              <a:rPr lang="en" sz="1800"/>
              <a:t>escriptive factors (heart rate, blood pressure…) from frontier technology to:</a:t>
            </a:r>
            <a:endParaRPr sz="1800"/>
          </a:p>
          <a:p>
            <a:pPr indent="-342900" lvl="1" marL="914400" marR="0" rtl="0" algn="l">
              <a:lnSpc>
                <a:spcPct val="115000"/>
              </a:lnSpc>
              <a:spcBef>
                <a:spcPts val="0"/>
              </a:spcBef>
              <a:spcAft>
                <a:spcPts val="0"/>
              </a:spcAft>
              <a:buSzPts val="1800"/>
              <a:buChar char="○"/>
            </a:pPr>
            <a:r>
              <a:rPr lang="en" sz="1800"/>
              <a:t>Measure athletes’ physical condition (stress levels)</a:t>
            </a:r>
            <a:endParaRPr sz="1800"/>
          </a:p>
          <a:p>
            <a:pPr indent="-342900" lvl="1" marL="914400" rtl="0" algn="l">
              <a:lnSpc>
                <a:spcPct val="115000"/>
              </a:lnSpc>
              <a:spcBef>
                <a:spcPts val="0"/>
              </a:spcBef>
              <a:spcAft>
                <a:spcPts val="0"/>
              </a:spcAft>
              <a:buSzPts val="1800"/>
              <a:buChar char="○"/>
            </a:pPr>
            <a:r>
              <a:rPr lang="en" sz="1800"/>
              <a:t>Analyze effect of different trainings</a:t>
            </a:r>
            <a:endParaRPr sz="1800"/>
          </a:p>
          <a:p>
            <a:pPr indent="-342900" lvl="0" marL="457200" marR="0" rtl="0" algn="l">
              <a:lnSpc>
                <a:spcPct val="115000"/>
              </a:lnSpc>
              <a:spcBef>
                <a:spcPts val="1000"/>
              </a:spcBef>
              <a:spcAft>
                <a:spcPts val="0"/>
              </a:spcAft>
              <a:buClr>
                <a:schemeClr val="accent4"/>
              </a:buClr>
              <a:buSzPts val="1800"/>
              <a:buChar char="●"/>
            </a:pPr>
            <a:r>
              <a:rPr lang="en" sz="1800"/>
              <a:t>This avoids:</a:t>
            </a:r>
            <a:endParaRPr sz="1800"/>
          </a:p>
          <a:p>
            <a:pPr indent="-342900" lvl="1" marL="914400" marR="0" rtl="0" algn="l">
              <a:lnSpc>
                <a:spcPct val="115000"/>
              </a:lnSpc>
              <a:spcBef>
                <a:spcPts val="0"/>
              </a:spcBef>
              <a:spcAft>
                <a:spcPts val="0"/>
              </a:spcAft>
              <a:buSzPts val="1800"/>
              <a:buChar char="○"/>
            </a:pPr>
            <a:r>
              <a:rPr lang="en" sz="1800"/>
              <a:t>Salary is paid, even when player is injured</a:t>
            </a:r>
            <a:endParaRPr sz="1800"/>
          </a:p>
          <a:p>
            <a:pPr indent="-342900" lvl="1" marL="914400" rtl="0" algn="l">
              <a:lnSpc>
                <a:spcPct val="115000"/>
              </a:lnSpc>
              <a:spcBef>
                <a:spcPts val="0"/>
              </a:spcBef>
              <a:spcAft>
                <a:spcPts val="0"/>
              </a:spcAft>
              <a:buSzPts val="1800"/>
              <a:buChar char="○"/>
            </a:pPr>
            <a:r>
              <a:rPr lang="en" sz="1800"/>
              <a:t>Team performance decreases</a:t>
            </a:r>
            <a:endParaRPr sz="1800"/>
          </a:p>
          <a:p>
            <a:pPr indent="-342900" lvl="1" marL="914400" rtl="0" algn="l">
              <a:lnSpc>
                <a:spcPct val="115000"/>
              </a:lnSpc>
              <a:spcBef>
                <a:spcPts val="0"/>
              </a:spcBef>
              <a:spcAft>
                <a:spcPts val="0"/>
              </a:spcAft>
              <a:buSzPts val="1800"/>
              <a:buChar char="○"/>
            </a:pPr>
            <a:r>
              <a:rPr lang="en" sz="1800"/>
              <a:t>Injury risk reduction and faster recovery process</a:t>
            </a:r>
            <a:endParaRPr sz="1800"/>
          </a:p>
        </p:txBody>
      </p:sp>
      <p:sp>
        <p:nvSpPr>
          <p:cNvPr id="773" name="Google Shape;77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38"/>
          <p:cNvSpPr txBox="1"/>
          <p:nvPr>
            <p:ph idx="4294967295" type="subTitle"/>
          </p:nvPr>
        </p:nvSpPr>
        <p:spPr>
          <a:xfrm>
            <a:off x="1577300" y="538650"/>
            <a:ext cx="2980500" cy="92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2800">
                <a:latin typeface="Anton"/>
                <a:ea typeface="Anton"/>
                <a:cs typeface="Anton"/>
                <a:sym typeface="Anton"/>
              </a:rPr>
              <a:t>Player Health &amp; Injury Analytics</a:t>
            </a:r>
            <a:endParaRPr b="1" i="1" sz="2800">
              <a:latin typeface="Anton"/>
              <a:ea typeface="Anton"/>
              <a:cs typeface="Anton"/>
              <a:sym typeface="Anton"/>
            </a:endParaRPr>
          </a:p>
        </p:txBody>
      </p:sp>
      <p:sp>
        <p:nvSpPr>
          <p:cNvPr id="775" name="Google Shape;775;p38"/>
          <p:cNvSpPr txBox="1"/>
          <p:nvPr>
            <p:ph idx="4294967295" type="title"/>
          </p:nvPr>
        </p:nvSpPr>
        <p:spPr>
          <a:xfrm>
            <a:off x="550800" y="492950"/>
            <a:ext cx="12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solidFill>
                  <a:schemeClr val="accent4"/>
                </a:solidFill>
              </a:rPr>
              <a:t>02</a:t>
            </a:r>
            <a:endParaRPr sz="63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81" name="Google Shape;781;p39"/>
          <p:cNvGrpSpPr/>
          <p:nvPr/>
        </p:nvGrpSpPr>
        <p:grpSpPr>
          <a:xfrm>
            <a:off x="667831" y="1508751"/>
            <a:ext cx="5079350" cy="2934046"/>
            <a:chOff x="579750" y="1501425"/>
            <a:chExt cx="5455800" cy="3151500"/>
          </a:xfrm>
        </p:grpSpPr>
        <p:sp>
          <p:nvSpPr>
            <p:cNvPr id="782" name="Google Shape;782;p39"/>
            <p:cNvSpPr/>
            <p:nvPr/>
          </p:nvSpPr>
          <p:spPr>
            <a:xfrm>
              <a:off x="579750" y="1501425"/>
              <a:ext cx="5455800" cy="315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783" name="Google Shape;783;p39"/>
            <p:cNvPicPr preferRelativeResize="0"/>
            <p:nvPr/>
          </p:nvPicPr>
          <p:blipFill>
            <a:blip r:embed="rId3">
              <a:alphaModFix/>
            </a:blip>
            <a:stretch>
              <a:fillRect/>
            </a:stretch>
          </p:blipFill>
          <p:spPr>
            <a:xfrm>
              <a:off x="625125" y="1587425"/>
              <a:ext cx="5273550" cy="2925475"/>
            </a:xfrm>
            <a:prstGeom prst="rect">
              <a:avLst/>
            </a:prstGeom>
            <a:noFill/>
            <a:ln>
              <a:noFill/>
            </a:ln>
          </p:spPr>
        </p:pic>
      </p:grpSp>
      <p:sp>
        <p:nvSpPr>
          <p:cNvPr id="784" name="Google Shape;784;p39"/>
          <p:cNvSpPr txBox="1"/>
          <p:nvPr/>
        </p:nvSpPr>
        <p:spPr>
          <a:xfrm>
            <a:off x="5840225" y="2025550"/>
            <a:ext cx="27696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Albert Sans"/>
                <a:ea typeface="Albert Sans"/>
                <a:cs typeface="Albert Sans"/>
                <a:sym typeface="Albert Sans"/>
              </a:rPr>
              <a:t>Results:</a:t>
            </a:r>
            <a:endParaRPr b="1" sz="1600">
              <a:solidFill>
                <a:schemeClr val="dk1"/>
              </a:solidFill>
              <a:latin typeface="Albert Sans"/>
              <a:ea typeface="Albert Sans"/>
              <a:cs typeface="Albert Sans"/>
              <a:sym typeface="Albert Sans"/>
            </a:endParaRPr>
          </a:p>
          <a:p>
            <a:pPr indent="-215900" lvl="0" marL="2286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dentify players with  higher injury risk</a:t>
            </a:r>
            <a:endParaRPr sz="1600">
              <a:solidFill>
                <a:schemeClr val="dk1"/>
              </a:solidFill>
              <a:latin typeface="Albert Sans"/>
              <a:ea typeface="Albert Sans"/>
              <a:cs typeface="Albert Sans"/>
              <a:sym typeface="Albert Sans"/>
            </a:endParaRPr>
          </a:p>
          <a:p>
            <a:pPr indent="-215900" lvl="0" marL="2286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Balance overall exertion levels </a:t>
            </a:r>
            <a:endParaRPr sz="1600">
              <a:solidFill>
                <a:schemeClr val="dk1"/>
              </a:solidFill>
              <a:latin typeface="Albert Sans"/>
              <a:ea typeface="Albert Sans"/>
              <a:cs typeface="Albert Sans"/>
              <a:sym typeface="Albert Sans"/>
            </a:endParaRPr>
          </a:p>
          <a:p>
            <a:pPr indent="-215900" lvl="0" marL="2286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Enroll in conditioning programs</a:t>
            </a:r>
            <a:endParaRPr sz="1600">
              <a:solidFill>
                <a:schemeClr val="dk1"/>
              </a:solidFill>
              <a:latin typeface="Albert Sans"/>
              <a:ea typeface="Albert Sans"/>
              <a:cs typeface="Albert Sans"/>
              <a:sym typeface="Albert Sans"/>
            </a:endParaRPr>
          </a:p>
        </p:txBody>
      </p:sp>
      <p:sp>
        <p:nvSpPr>
          <p:cNvPr id="785" name="Google Shape;785;p39"/>
          <p:cNvSpPr txBox="1"/>
          <p:nvPr/>
        </p:nvSpPr>
        <p:spPr>
          <a:xfrm>
            <a:off x="558300" y="553750"/>
            <a:ext cx="78750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2"/>
              </a:buClr>
              <a:buSzPts val="1100"/>
              <a:buFont typeface="Arial"/>
              <a:buNone/>
            </a:pPr>
            <a:r>
              <a:rPr b="1" lang="en" sz="1800">
                <a:solidFill>
                  <a:schemeClr val="accent4"/>
                </a:solidFill>
                <a:latin typeface="Albert Sans"/>
                <a:ea typeface="Albert Sans"/>
                <a:cs typeface="Albert Sans"/>
                <a:sym typeface="Albert Sans"/>
              </a:rPr>
              <a:t>Example: </a:t>
            </a:r>
            <a:r>
              <a:rPr b="1" lang="en" sz="1800">
                <a:solidFill>
                  <a:schemeClr val="dk1"/>
                </a:solidFill>
                <a:latin typeface="Albert Sans"/>
                <a:ea typeface="Albert Sans"/>
                <a:cs typeface="Albert Sans"/>
                <a:sym typeface="Albert Sans"/>
              </a:rPr>
              <a:t>Zephyr BioHarness Wearable Technology</a:t>
            </a:r>
            <a:endParaRPr b="1" sz="1800">
              <a:solidFill>
                <a:schemeClr val="dk1"/>
              </a:solidFill>
              <a:latin typeface="Albert Sans"/>
              <a:ea typeface="Albert Sans"/>
              <a:cs typeface="Albert Sans"/>
              <a:sym typeface="Albert Sans"/>
            </a:endParaRPr>
          </a:p>
          <a:p>
            <a:pPr indent="0" lvl="0" marL="0" marR="0" rtl="0" algn="l">
              <a:lnSpc>
                <a:spcPct val="115000"/>
              </a:lnSpc>
              <a:spcBef>
                <a:spcPts val="1000"/>
              </a:spcBef>
              <a:spcAft>
                <a:spcPts val="1000"/>
              </a:spcAft>
              <a:buNone/>
            </a:pPr>
            <a:r>
              <a:rPr lang="en" sz="1800">
                <a:solidFill>
                  <a:schemeClr val="dk1"/>
                </a:solidFill>
                <a:latin typeface="Albert Sans"/>
                <a:ea typeface="Albert Sans"/>
                <a:cs typeface="Albert Sans"/>
                <a:sym typeface="Albert Sans"/>
              </a:rPr>
              <a:t>→ P</a:t>
            </a:r>
            <a:r>
              <a:rPr lang="en" sz="1800">
                <a:solidFill>
                  <a:schemeClr val="dk1"/>
                </a:solidFill>
                <a:latin typeface="Albert Sans"/>
                <a:ea typeface="Albert Sans"/>
                <a:cs typeface="Albert Sans"/>
                <a:sym typeface="Albert Sans"/>
              </a:rPr>
              <a:t>redict and prevent injuries based on overall mechanical load and BMI </a:t>
            </a:r>
            <a:endParaRPr sz="1800">
              <a:solidFill>
                <a:schemeClr val="dk1"/>
              </a:solidFill>
              <a:latin typeface="Albert Sans"/>
              <a:ea typeface="Albert Sans"/>
              <a:cs typeface="Albert Sans"/>
              <a:sym typeface="Albert Sans"/>
            </a:endParaRPr>
          </a:p>
        </p:txBody>
      </p:sp>
      <p:sp>
        <p:nvSpPr>
          <p:cNvPr id="786" name="Google Shape;786;p39"/>
          <p:cNvSpPr txBox="1"/>
          <p:nvPr>
            <p:ph idx="4294967295" type="subTitle"/>
          </p:nvPr>
        </p:nvSpPr>
        <p:spPr>
          <a:xfrm>
            <a:off x="591649" y="4442800"/>
            <a:ext cx="5079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100" u="sng">
                <a:solidFill>
                  <a:schemeClr val="hlink"/>
                </a:solidFill>
                <a:latin typeface="Arial"/>
                <a:ea typeface="Arial"/>
                <a:cs typeface="Arial"/>
                <a:sym typeface="Arial"/>
                <a:hlinkClick r:id="rId4"/>
              </a:rPr>
              <a:t>https://link.springer.com/article/10.1007/s10796-020-10018-3</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0"/>
          <p:cNvSpPr txBox="1"/>
          <p:nvPr>
            <p:ph type="title"/>
          </p:nvPr>
        </p:nvSpPr>
        <p:spPr>
          <a:xfrm>
            <a:off x="713225" y="521225"/>
            <a:ext cx="421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Sports Analytics: Player Development &amp; Injury Prevention</a:t>
            </a:r>
            <a:endParaRPr sz="2400"/>
          </a:p>
        </p:txBody>
      </p:sp>
      <p:sp>
        <p:nvSpPr>
          <p:cNvPr id="792" name="Google Shape;792;p40"/>
          <p:cNvSpPr txBox="1"/>
          <p:nvPr>
            <p:ph idx="1" type="subTitle"/>
          </p:nvPr>
        </p:nvSpPr>
        <p:spPr>
          <a:xfrm>
            <a:off x="713275" y="1780800"/>
            <a:ext cx="3951600" cy="252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Ways in which analytics contribute to player development and injury prevention:</a:t>
            </a:r>
            <a:endParaRPr/>
          </a:p>
          <a:p>
            <a:pPr indent="-304800" lvl="0" marL="457200" rtl="0" algn="l">
              <a:spcBef>
                <a:spcPts val="1000"/>
              </a:spcBef>
              <a:spcAft>
                <a:spcPts val="0"/>
              </a:spcAft>
              <a:buSzPts val="1200"/>
              <a:buChar char="●"/>
            </a:pPr>
            <a:r>
              <a:rPr lang="en"/>
              <a:t>Performance Monitoring</a:t>
            </a:r>
            <a:endParaRPr/>
          </a:p>
          <a:p>
            <a:pPr indent="-304800" lvl="0" marL="457200" rtl="0" algn="l">
              <a:spcBef>
                <a:spcPts val="0"/>
              </a:spcBef>
              <a:spcAft>
                <a:spcPts val="0"/>
              </a:spcAft>
              <a:buSzPts val="1200"/>
              <a:buChar char="●"/>
            </a:pPr>
            <a:r>
              <a:rPr lang="en"/>
              <a:t>Individualized Training Plans</a:t>
            </a:r>
            <a:endParaRPr/>
          </a:p>
          <a:p>
            <a:pPr indent="-304800" lvl="0" marL="457200" rtl="0" algn="l">
              <a:spcBef>
                <a:spcPts val="0"/>
              </a:spcBef>
              <a:spcAft>
                <a:spcPts val="0"/>
              </a:spcAft>
              <a:buSzPts val="1200"/>
              <a:buChar char="●"/>
            </a:pPr>
            <a:r>
              <a:rPr lang="en"/>
              <a:t>Load Management</a:t>
            </a:r>
            <a:endParaRPr/>
          </a:p>
          <a:p>
            <a:pPr indent="-304800" lvl="0" marL="457200" rtl="0" algn="l">
              <a:spcBef>
                <a:spcPts val="0"/>
              </a:spcBef>
              <a:spcAft>
                <a:spcPts val="0"/>
              </a:spcAft>
              <a:buSzPts val="1200"/>
              <a:buChar char="●"/>
            </a:pPr>
            <a:r>
              <a:rPr lang="en"/>
              <a:t>Biomechanical Analysis</a:t>
            </a:r>
            <a:endParaRPr/>
          </a:p>
          <a:p>
            <a:pPr indent="-304800" lvl="0" marL="457200" rtl="0" algn="l">
              <a:spcBef>
                <a:spcPts val="0"/>
              </a:spcBef>
              <a:spcAft>
                <a:spcPts val="0"/>
              </a:spcAft>
              <a:buSzPts val="1200"/>
              <a:buChar char="●"/>
            </a:pPr>
            <a:r>
              <a:rPr lang="en"/>
              <a:t>Injury Risk Assessment</a:t>
            </a:r>
            <a:endParaRPr/>
          </a:p>
          <a:p>
            <a:pPr indent="-304800" lvl="0" marL="457200" rtl="0" algn="l">
              <a:spcBef>
                <a:spcPts val="0"/>
              </a:spcBef>
              <a:spcAft>
                <a:spcPts val="0"/>
              </a:spcAft>
              <a:buSzPts val="1200"/>
              <a:buChar char="●"/>
            </a:pPr>
            <a:r>
              <a:rPr lang="en"/>
              <a:t>Player Tracking Wearables</a:t>
            </a:r>
            <a:endParaRPr/>
          </a:p>
          <a:p>
            <a:pPr indent="-304800" lvl="0" marL="457200" rtl="0" algn="l">
              <a:spcBef>
                <a:spcPts val="0"/>
              </a:spcBef>
              <a:spcAft>
                <a:spcPts val="0"/>
              </a:spcAft>
              <a:buSzPts val="1200"/>
              <a:buChar char="●"/>
            </a:pPr>
            <a:r>
              <a:rPr lang="en"/>
              <a:t>Video Analysis</a:t>
            </a:r>
            <a:endParaRPr/>
          </a:p>
          <a:p>
            <a:pPr indent="-304800" lvl="0" marL="457200" rtl="0" algn="l">
              <a:spcBef>
                <a:spcPts val="0"/>
              </a:spcBef>
              <a:spcAft>
                <a:spcPts val="0"/>
              </a:spcAft>
              <a:buSzPts val="1200"/>
              <a:buChar char="●"/>
            </a:pPr>
            <a:r>
              <a:rPr lang="en"/>
              <a:t>Rehabilitation Monitoring</a:t>
            </a:r>
            <a:endParaRPr/>
          </a:p>
          <a:p>
            <a:pPr indent="-304800" lvl="0" marL="457200" rtl="0" algn="l">
              <a:spcBef>
                <a:spcPts val="0"/>
              </a:spcBef>
              <a:spcAft>
                <a:spcPts val="0"/>
              </a:spcAft>
              <a:buSzPts val="1200"/>
              <a:buChar char="●"/>
            </a:pPr>
            <a:r>
              <a:rPr lang="en"/>
              <a:t>Nutritional Guidance</a:t>
            </a:r>
            <a:endParaRPr/>
          </a:p>
          <a:p>
            <a:pPr indent="-304800" lvl="0" marL="457200" rtl="0" algn="l">
              <a:spcBef>
                <a:spcPts val="0"/>
              </a:spcBef>
              <a:spcAft>
                <a:spcPts val="1000"/>
              </a:spcAft>
              <a:buSzPts val="1200"/>
              <a:buChar char="●"/>
            </a:pPr>
            <a:r>
              <a:rPr lang="en"/>
              <a:t>Longitudinal Tracking</a:t>
            </a:r>
            <a:endParaRPr/>
          </a:p>
        </p:txBody>
      </p:sp>
      <p:pic>
        <p:nvPicPr>
          <p:cNvPr id="793" name="Google Shape;793;p40"/>
          <p:cNvPicPr preferRelativeResize="0"/>
          <p:nvPr>
            <p:ph idx="2" type="pic"/>
          </p:nvPr>
        </p:nvPicPr>
        <p:blipFill rotWithShape="1">
          <a:blip r:embed="rId3">
            <a:alphaModFix/>
          </a:blip>
          <a:srcRect b="0" l="2056" r="40183" t="0"/>
          <a:stretch/>
        </p:blipFill>
        <p:spPr>
          <a:xfrm>
            <a:off x="5173106" y="571138"/>
            <a:ext cx="3466687" cy="4003200"/>
          </a:xfrm>
          <a:prstGeom prst="flowChartInputOutput">
            <a:avLst/>
          </a:prstGeom>
        </p:spPr>
      </p:pic>
      <p:sp>
        <p:nvSpPr>
          <p:cNvPr id="794" name="Google Shape;79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1"/>
          <p:cNvSpPr txBox="1"/>
          <p:nvPr>
            <p:ph idx="1" type="subTitle"/>
          </p:nvPr>
        </p:nvSpPr>
        <p:spPr>
          <a:xfrm>
            <a:off x="615875" y="1594975"/>
            <a:ext cx="8035800" cy="2613000"/>
          </a:xfrm>
          <a:prstGeom prst="rect">
            <a:avLst/>
          </a:prstGeom>
        </p:spPr>
        <p:txBody>
          <a:bodyPr anchorCtr="0" anchor="ctr" bIns="91425" lIns="91425" spcFirstLastPara="1" rIns="91425" wrap="square" tIns="91425">
            <a:spAutoFit/>
          </a:bodyPr>
          <a:lstStyle/>
          <a:p>
            <a:pPr indent="-342900" lvl="0" marL="457200" rtl="0" algn="l">
              <a:spcBef>
                <a:spcPts val="0"/>
              </a:spcBef>
              <a:spcAft>
                <a:spcPts val="0"/>
              </a:spcAft>
              <a:buClr>
                <a:schemeClr val="accent4"/>
              </a:buClr>
              <a:buSzPts val="1800"/>
              <a:buChar char="●"/>
            </a:pPr>
            <a:r>
              <a:rPr b="1" lang="en" sz="1800"/>
              <a:t>Ticket Pricing models: </a:t>
            </a:r>
            <a:r>
              <a:rPr lang="en" sz="1800"/>
              <a:t>Static vs. Dynamic Pricing</a:t>
            </a:r>
            <a:endParaRPr sz="1800"/>
          </a:p>
          <a:p>
            <a:pPr indent="-342900" lvl="0" marL="457200" rtl="0" algn="l">
              <a:spcBef>
                <a:spcPts val="1000"/>
              </a:spcBef>
              <a:spcAft>
                <a:spcPts val="0"/>
              </a:spcAft>
              <a:buClr>
                <a:schemeClr val="accent4"/>
              </a:buClr>
              <a:buSzPts val="1800"/>
              <a:buChar char="●"/>
            </a:pPr>
            <a:r>
              <a:rPr b="1" lang="en" sz="1800"/>
              <a:t>Increasing </a:t>
            </a:r>
            <a:r>
              <a:rPr b="1" lang="en" sz="1800"/>
              <a:t>Fan Engagement: </a:t>
            </a:r>
            <a:endParaRPr sz="1800"/>
          </a:p>
          <a:p>
            <a:pPr indent="-342900" lvl="1" marL="914400" rtl="0" algn="l">
              <a:lnSpc>
                <a:spcPct val="115000"/>
              </a:lnSpc>
              <a:spcBef>
                <a:spcPts val="1000"/>
              </a:spcBef>
              <a:spcAft>
                <a:spcPts val="0"/>
              </a:spcAft>
              <a:buSzPts val="1800"/>
              <a:buChar char="○"/>
            </a:pPr>
            <a:r>
              <a:rPr lang="en" sz="1800"/>
              <a:t>Sport-related behaviors </a:t>
            </a:r>
            <a:endParaRPr sz="1800"/>
          </a:p>
          <a:p>
            <a:pPr indent="-342900" lvl="1" marL="914400" rtl="0" algn="l">
              <a:lnSpc>
                <a:spcPct val="115000"/>
              </a:lnSpc>
              <a:spcBef>
                <a:spcPts val="1000"/>
              </a:spcBef>
              <a:spcAft>
                <a:spcPts val="0"/>
              </a:spcAft>
              <a:buSzPts val="1800"/>
              <a:buChar char="○"/>
            </a:pPr>
            <a:r>
              <a:rPr lang="en" sz="1800"/>
              <a:t>Impression-management behavior</a:t>
            </a:r>
            <a:endParaRPr sz="1800"/>
          </a:p>
          <a:p>
            <a:pPr indent="-342900" lvl="1" marL="914400" rtl="0" algn="l">
              <a:lnSpc>
                <a:spcPct val="115000"/>
              </a:lnSpc>
              <a:spcBef>
                <a:spcPts val="1000"/>
              </a:spcBef>
              <a:spcAft>
                <a:spcPts val="0"/>
              </a:spcAft>
              <a:buSzPts val="1800"/>
              <a:buChar char="○"/>
            </a:pPr>
            <a:r>
              <a:rPr lang="en" sz="1800"/>
              <a:t>Relationship-building behaviors </a:t>
            </a:r>
            <a:endParaRPr sz="1800"/>
          </a:p>
          <a:p>
            <a:pPr indent="-342900" lvl="1" marL="914400" rtl="0" algn="l">
              <a:lnSpc>
                <a:spcPct val="115000"/>
              </a:lnSpc>
              <a:spcBef>
                <a:spcPts val="1000"/>
              </a:spcBef>
              <a:spcAft>
                <a:spcPts val="1000"/>
              </a:spcAft>
              <a:buSzPts val="1800"/>
              <a:buChar char="○"/>
            </a:pPr>
            <a:r>
              <a:rPr lang="en" sz="1800"/>
              <a:t>Non-transactional extra role behaviors</a:t>
            </a:r>
            <a:endParaRPr sz="1800"/>
          </a:p>
        </p:txBody>
      </p:sp>
      <p:sp>
        <p:nvSpPr>
          <p:cNvPr id="800" name="Google Shape;80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1" name="Google Shape;801;p41"/>
          <p:cNvSpPr txBox="1"/>
          <p:nvPr>
            <p:ph idx="4294967295" type="subTitle"/>
          </p:nvPr>
        </p:nvSpPr>
        <p:spPr>
          <a:xfrm>
            <a:off x="1577300" y="538650"/>
            <a:ext cx="2442900" cy="92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2800">
                <a:latin typeface="Anton"/>
                <a:ea typeface="Anton"/>
                <a:cs typeface="Anton"/>
                <a:sym typeface="Anton"/>
              </a:rPr>
              <a:t>Business Analytics</a:t>
            </a:r>
            <a:endParaRPr b="1" i="1" sz="2800">
              <a:latin typeface="Anton"/>
              <a:ea typeface="Anton"/>
              <a:cs typeface="Anton"/>
              <a:sym typeface="Anton"/>
            </a:endParaRPr>
          </a:p>
        </p:txBody>
      </p:sp>
      <p:sp>
        <p:nvSpPr>
          <p:cNvPr id="802" name="Google Shape;802;p41"/>
          <p:cNvSpPr txBox="1"/>
          <p:nvPr>
            <p:ph idx="4294967295" type="title"/>
          </p:nvPr>
        </p:nvSpPr>
        <p:spPr>
          <a:xfrm>
            <a:off x="550800" y="492950"/>
            <a:ext cx="12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solidFill>
                  <a:schemeClr val="accent4"/>
                </a:solidFill>
              </a:rPr>
              <a:t>03</a:t>
            </a:r>
            <a:endParaRPr sz="630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8" name="Google Shape;808;p42"/>
          <p:cNvSpPr txBox="1"/>
          <p:nvPr/>
        </p:nvSpPr>
        <p:spPr>
          <a:xfrm>
            <a:off x="1027050" y="426975"/>
            <a:ext cx="7089900" cy="461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1000"/>
              </a:spcAft>
              <a:buNone/>
            </a:pPr>
            <a:r>
              <a:rPr b="1" lang="en" sz="1800">
                <a:solidFill>
                  <a:schemeClr val="accent4"/>
                </a:solidFill>
                <a:latin typeface="Albert Sans"/>
                <a:ea typeface="Albert Sans"/>
                <a:cs typeface="Albert Sans"/>
                <a:sym typeface="Albert Sans"/>
              </a:rPr>
              <a:t>Inter Miami starting ticket price before Messi: $31</a:t>
            </a:r>
            <a:endParaRPr b="1" sz="1800">
              <a:solidFill>
                <a:schemeClr val="accent4"/>
              </a:solidFill>
              <a:latin typeface="Albert Sans"/>
              <a:ea typeface="Albert Sans"/>
              <a:cs typeface="Albert Sans"/>
              <a:sym typeface="Albert Sans"/>
            </a:endParaRPr>
          </a:p>
        </p:txBody>
      </p:sp>
      <p:sp>
        <p:nvSpPr>
          <p:cNvPr id="809" name="Google Shape;809;p42"/>
          <p:cNvSpPr txBox="1"/>
          <p:nvPr>
            <p:ph idx="4294967295" type="subTitle"/>
          </p:nvPr>
        </p:nvSpPr>
        <p:spPr>
          <a:xfrm>
            <a:off x="714448" y="4053825"/>
            <a:ext cx="771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https://www.intermiamicf.com/news/inter-miami-cf-signs-seven-time-ballon-d-or-winner-world-cup-champion-lionel-mes</a:t>
            </a:r>
            <a:endParaRPr sz="1100">
              <a:latin typeface="Arial"/>
              <a:ea typeface="Arial"/>
              <a:cs typeface="Arial"/>
              <a:sym typeface="Arial"/>
            </a:endParaRPr>
          </a:p>
          <a:p>
            <a:pPr indent="0" lvl="0" marL="0" rtl="0" algn="ctr">
              <a:spcBef>
                <a:spcPts val="1000"/>
              </a:spcBef>
              <a:spcAft>
                <a:spcPts val="0"/>
              </a:spcAft>
              <a:buNone/>
            </a:pPr>
            <a:r>
              <a:rPr lang="en" sz="1100" u="sng">
                <a:solidFill>
                  <a:schemeClr val="hlink"/>
                </a:solidFill>
                <a:latin typeface="Arial"/>
                <a:ea typeface="Arial"/>
                <a:cs typeface="Arial"/>
                <a:sym typeface="Arial"/>
                <a:hlinkClick r:id="rId4"/>
              </a:rPr>
              <a:t>https://khelnow.com/football/2023-08-world-football-inter-miami-ticket-prices-before-and-after-lionel-messi</a:t>
            </a:r>
            <a:endParaRPr sz="1100">
              <a:latin typeface="Arial"/>
              <a:ea typeface="Arial"/>
              <a:cs typeface="Arial"/>
              <a:sym typeface="Arial"/>
            </a:endParaRPr>
          </a:p>
          <a:p>
            <a:pPr indent="0" lvl="0" marL="0" rtl="0" algn="ctr">
              <a:spcBef>
                <a:spcPts val="1000"/>
              </a:spcBef>
              <a:spcAft>
                <a:spcPts val="1000"/>
              </a:spcAft>
              <a:buNone/>
            </a:pPr>
            <a:r>
              <a:t/>
            </a:r>
            <a:endParaRPr sz="1100">
              <a:latin typeface="Arial"/>
              <a:ea typeface="Arial"/>
              <a:cs typeface="Arial"/>
              <a:sym typeface="Arial"/>
            </a:endParaRPr>
          </a:p>
        </p:txBody>
      </p:sp>
      <p:pic>
        <p:nvPicPr>
          <p:cNvPr id="810" name="Google Shape;810;p42"/>
          <p:cNvPicPr preferRelativeResize="0"/>
          <p:nvPr/>
        </p:nvPicPr>
        <p:blipFill>
          <a:blip r:embed="rId5">
            <a:alphaModFix/>
          </a:blip>
          <a:stretch>
            <a:fillRect/>
          </a:stretch>
        </p:blipFill>
        <p:spPr>
          <a:xfrm>
            <a:off x="2349998" y="989172"/>
            <a:ext cx="4444026" cy="2502449"/>
          </a:xfrm>
          <a:prstGeom prst="rect">
            <a:avLst/>
          </a:prstGeom>
          <a:noFill/>
          <a:ln>
            <a:noFill/>
          </a:ln>
        </p:spPr>
      </p:pic>
      <p:sp>
        <p:nvSpPr>
          <p:cNvPr id="811" name="Google Shape;811;p42"/>
          <p:cNvSpPr txBox="1"/>
          <p:nvPr/>
        </p:nvSpPr>
        <p:spPr>
          <a:xfrm>
            <a:off x="1027050" y="3592125"/>
            <a:ext cx="7089900" cy="461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1000"/>
              </a:spcAft>
              <a:buNone/>
            </a:pPr>
            <a:r>
              <a:rPr b="1" lang="en" sz="1800">
                <a:solidFill>
                  <a:schemeClr val="accent4"/>
                </a:solidFill>
                <a:latin typeface="Albert Sans"/>
                <a:ea typeface="Albert Sans"/>
                <a:cs typeface="Albert Sans"/>
                <a:sym typeface="Albert Sans"/>
              </a:rPr>
              <a:t>Inter Miami starting ticket price after Messi: $252</a:t>
            </a:r>
            <a:endParaRPr b="1" sz="1800">
              <a:solidFill>
                <a:schemeClr val="accent4"/>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43"/>
          <p:cNvSpPr txBox="1"/>
          <p:nvPr/>
        </p:nvSpPr>
        <p:spPr>
          <a:xfrm>
            <a:off x="615875" y="574775"/>
            <a:ext cx="7941000" cy="46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1000"/>
              </a:spcAft>
              <a:buNone/>
            </a:pPr>
            <a:r>
              <a:rPr b="1" lang="en" sz="1800">
                <a:solidFill>
                  <a:schemeClr val="accent4"/>
                </a:solidFill>
                <a:latin typeface="Albert Sans"/>
                <a:ea typeface="Albert Sans"/>
                <a:cs typeface="Albert Sans"/>
                <a:sym typeface="Albert Sans"/>
              </a:rPr>
              <a:t>FC Bayern Munich Perfects the Fan Experience with Digital Solutions</a:t>
            </a:r>
            <a:endParaRPr b="1" sz="1800">
              <a:solidFill>
                <a:schemeClr val="accent4"/>
              </a:solidFill>
              <a:latin typeface="Albert Sans"/>
              <a:ea typeface="Albert Sans"/>
              <a:cs typeface="Albert Sans"/>
              <a:sym typeface="Albert Sans"/>
            </a:endParaRPr>
          </a:p>
        </p:txBody>
      </p:sp>
      <p:sp>
        <p:nvSpPr>
          <p:cNvPr id="818" name="Google Shape;818;p43"/>
          <p:cNvSpPr txBox="1"/>
          <p:nvPr>
            <p:ph idx="1" type="subTitle"/>
          </p:nvPr>
        </p:nvSpPr>
        <p:spPr>
          <a:xfrm>
            <a:off x="539675" y="1141075"/>
            <a:ext cx="7941000" cy="2232000"/>
          </a:xfrm>
          <a:prstGeom prst="rect">
            <a:avLst/>
          </a:prstGeom>
        </p:spPr>
        <p:txBody>
          <a:bodyPr anchorCtr="0" anchor="ctr" bIns="91425" lIns="91425" spcFirstLastPara="1" rIns="91425" wrap="square" tIns="91425">
            <a:spAutoFit/>
          </a:bodyPr>
          <a:lstStyle/>
          <a:p>
            <a:pPr indent="-342900" lvl="0" marL="457200" marR="0" rtl="0" algn="l">
              <a:lnSpc>
                <a:spcPct val="100000"/>
              </a:lnSpc>
              <a:spcBef>
                <a:spcPts val="0"/>
              </a:spcBef>
              <a:spcAft>
                <a:spcPts val="0"/>
              </a:spcAft>
              <a:buClr>
                <a:schemeClr val="accent4"/>
              </a:buClr>
              <a:buSzPts val="1800"/>
              <a:buChar char="●"/>
            </a:pPr>
            <a:r>
              <a:rPr b="1" lang="en" sz="1800"/>
              <a:t>Goal: </a:t>
            </a:r>
            <a:r>
              <a:rPr lang="en" sz="1800"/>
              <a:t>build a bond with supporters outside the stadium and create additional experiences for them</a:t>
            </a:r>
            <a:endParaRPr sz="1800"/>
          </a:p>
          <a:p>
            <a:pPr indent="-342900" lvl="0" marL="457200" marR="0" rtl="0" algn="l">
              <a:lnSpc>
                <a:spcPct val="100000"/>
              </a:lnSpc>
              <a:spcBef>
                <a:spcPts val="1000"/>
              </a:spcBef>
              <a:spcAft>
                <a:spcPts val="0"/>
              </a:spcAft>
              <a:buClr>
                <a:schemeClr val="accent4"/>
              </a:buClr>
              <a:buSzPts val="1800"/>
              <a:buChar char="●"/>
            </a:pPr>
            <a:r>
              <a:rPr b="1" lang="en" sz="1800"/>
              <a:t>How? </a:t>
            </a:r>
            <a:endParaRPr b="1" sz="1800"/>
          </a:p>
          <a:p>
            <a:pPr indent="-342900" lvl="1" marL="914400" marR="0" rtl="0" algn="l">
              <a:lnSpc>
                <a:spcPct val="100000"/>
              </a:lnSpc>
              <a:spcBef>
                <a:spcPts val="1000"/>
              </a:spcBef>
              <a:spcAft>
                <a:spcPts val="0"/>
              </a:spcAft>
              <a:buSzPts val="1800"/>
              <a:buChar char="○"/>
            </a:pPr>
            <a:r>
              <a:rPr lang="en" sz="1800"/>
              <a:t>Through SAP HANA - customer data is combined in a ‘Golden Fan Record’ (+250 attributes)</a:t>
            </a:r>
            <a:endParaRPr sz="1800"/>
          </a:p>
          <a:p>
            <a:pPr indent="-342900" lvl="1" marL="914400" marR="0" rtl="0" algn="l">
              <a:lnSpc>
                <a:spcPct val="100000"/>
              </a:lnSpc>
              <a:spcBef>
                <a:spcPts val="1000"/>
              </a:spcBef>
              <a:spcAft>
                <a:spcPts val="1000"/>
              </a:spcAft>
              <a:buSzPts val="1800"/>
              <a:buChar char="○"/>
            </a:pPr>
            <a:r>
              <a:rPr lang="en" sz="1800"/>
              <a:t>Anticipatin</a:t>
            </a:r>
            <a:r>
              <a:rPr lang="en" sz="1800"/>
              <a:t>g fan wishes and utilizing existing capacities</a:t>
            </a:r>
            <a:endParaRPr sz="1800"/>
          </a:p>
        </p:txBody>
      </p:sp>
      <p:pic>
        <p:nvPicPr>
          <p:cNvPr id="819" name="Google Shape;819;p43"/>
          <p:cNvPicPr preferRelativeResize="0"/>
          <p:nvPr/>
        </p:nvPicPr>
        <p:blipFill>
          <a:blip r:embed="rId3">
            <a:alphaModFix/>
          </a:blip>
          <a:stretch>
            <a:fillRect/>
          </a:stretch>
        </p:blipFill>
        <p:spPr>
          <a:xfrm>
            <a:off x="1946051" y="3564226"/>
            <a:ext cx="5251901" cy="95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grpSp>
        <p:nvGrpSpPr>
          <p:cNvPr id="824" name="Google Shape;824;p44"/>
          <p:cNvGrpSpPr/>
          <p:nvPr/>
        </p:nvGrpSpPr>
        <p:grpSpPr>
          <a:xfrm>
            <a:off x="6922620" y="608577"/>
            <a:ext cx="1791532" cy="3959565"/>
            <a:chOff x="6920175" y="583126"/>
            <a:chExt cx="1811275" cy="4003200"/>
          </a:xfrm>
        </p:grpSpPr>
        <p:sp>
          <p:nvSpPr>
            <p:cNvPr id="825" name="Google Shape;825;p44"/>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826" name="Google Shape;826;p44"/>
            <p:cNvGrpSpPr/>
            <p:nvPr/>
          </p:nvGrpSpPr>
          <p:grpSpPr>
            <a:xfrm>
              <a:off x="6920175" y="833326"/>
              <a:ext cx="1811275" cy="3753000"/>
              <a:chOff x="6920175" y="847450"/>
              <a:chExt cx="1811275" cy="3753000"/>
            </a:xfrm>
          </p:grpSpPr>
          <p:sp>
            <p:nvSpPr>
              <p:cNvPr id="827" name="Google Shape;827;p44"/>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44"/>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44"/>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44"/>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44"/>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44"/>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3" name="Google Shape;833;p44"/>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4" name="Google Shape;834;p44"/>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5" name="Google Shape;835;p44"/>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6" name="Google Shape;836;p44"/>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7" name="Google Shape;837;p44"/>
              <p:cNvSpPr/>
              <p:nvPr/>
            </p:nvSpPr>
            <p:spPr>
              <a:xfrm>
                <a:off x="6920325" y="3349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8" name="Google Shape;838;p44"/>
              <p:cNvSpPr/>
              <p:nvPr/>
            </p:nvSpPr>
            <p:spPr>
              <a:xfrm>
                <a:off x="7121454" y="3599650"/>
                <a:ext cx="160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9" name="Google Shape;839;p44"/>
              <p:cNvSpPr/>
              <p:nvPr/>
            </p:nvSpPr>
            <p:spPr>
              <a:xfrm>
                <a:off x="7346923" y="3849850"/>
                <a:ext cx="13845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0" name="Google Shape;840;p44"/>
              <p:cNvSpPr/>
              <p:nvPr/>
            </p:nvSpPr>
            <p:spPr>
              <a:xfrm>
                <a:off x="7497275" y="4100050"/>
                <a:ext cx="1233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1" name="Google Shape;841;p44"/>
              <p:cNvSpPr/>
              <p:nvPr/>
            </p:nvSpPr>
            <p:spPr>
              <a:xfrm>
                <a:off x="7497550" y="4350250"/>
                <a:ext cx="1233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842" name="Google Shape;842;p44"/>
          <p:cNvSpPr txBox="1"/>
          <p:nvPr>
            <p:ph type="title"/>
          </p:nvPr>
        </p:nvSpPr>
        <p:spPr>
          <a:xfrm>
            <a:off x="657925" y="1729075"/>
            <a:ext cx="4625700" cy="2647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4000"/>
              <a:t>What are some of companies/research groups working in sports? </a:t>
            </a:r>
            <a:endParaRPr sz="4000"/>
          </a:p>
        </p:txBody>
      </p:sp>
      <p:sp>
        <p:nvSpPr>
          <p:cNvPr id="843" name="Google Shape;843;p44"/>
          <p:cNvSpPr txBox="1"/>
          <p:nvPr>
            <p:ph idx="2" type="title"/>
          </p:nvPr>
        </p:nvSpPr>
        <p:spPr>
          <a:xfrm>
            <a:off x="2376026" y="723163"/>
            <a:ext cx="1189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44" name="Google Shape;844;p44"/>
          <p:cNvGrpSpPr/>
          <p:nvPr/>
        </p:nvGrpSpPr>
        <p:grpSpPr>
          <a:xfrm>
            <a:off x="5965203" y="584156"/>
            <a:ext cx="2246430" cy="3983979"/>
            <a:chOff x="6052665" y="775287"/>
            <a:chExt cx="2158783" cy="3828540"/>
          </a:xfrm>
        </p:grpSpPr>
        <p:sp>
          <p:nvSpPr>
            <p:cNvPr id="845" name="Google Shape;845;p44"/>
            <p:cNvSpPr/>
            <p:nvPr/>
          </p:nvSpPr>
          <p:spPr>
            <a:xfrm flipH="1">
              <a:off x="7631228" y="4476496"/>
              <a:ext cx="41758" cy="41120"/>
            </a:xfrm>
            <a:custGeom>
              <a:rect b="b" l="l" r="r" t="t"/>
              <a:pathLst>
                <a:path extrusionOk="0" h="1434" w="1456">
                  <a:moveTo>
                    <a:pt x="1082" y="1"/>
                  </a:moveTo>
                  <a:cubicBezTo>
                    <a:pt x="1082" y="1"/>
                    <a:pt x="409" y="295"/>
                    <a:pt x="152" y="415"/>
                  </a:cubicBezTo>
                  <a:cubicBezTo>
                    <a:pt x="0" y="485"/>
                    <a:pt x="137" y="1196"/>
                    <a:pt x="270" y="1340"/>
                  </a:cubicBezTo>
                  <a:cubicBezTo>
                    <a:pt x="341" y="1415"/>
                    <a:pt x="645" y="1434"/>
                    <a:pt x="928" y="1434"/>
                  </a:cubicBezTo>
                  <a:cubicBezTo>
                    <a:pt x="1202" y="1434"/>
                    <a:pt x="1455" y="1416"/>
                    <a:pt x="1455" y="1416"/>
                  </a:cubicBezTo>
                  <a:cubicBezTo>
                    <a:pt x="1455" y="1416"/>
                    <a:pt x="1261" y="42"/>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flipH="1">
              <a:off x="8090581" y="2081470"/>
              <a:ext cx="108362" cy="107082"/>
            </a:xfrm>
            <a:custGeom>
              <a:rect b="b" l="l" r="r" t="t"/>
              <a:pathLst>
                <a:path extrusionOk="0" h="3734" w="3778">
                  <a:moveTo>
                    <a:pt x="3743" y="0"/>
                  </a:moveTo>
                  <a:cubicBezTo>
                    <a:pt x="3630" y="0"/>
                    <a:pt x="2684" y="1689"/>
                    <a:pt x="1672" y="1931"/>
                  </a:cubicBezTo>
                  <a:cubicBezTo>
                    <a:pt x="1268" y="2027"/>
                    <a:pt x="894" y="2060"/>
                    <a:pt x="567" y="2060"/>
                  </a:cubicBezTo>
                  <a:cubicBezTo>
                    <a:pt x="357" y="2060"/>
                    <a:pt x="166" y="2047"/>
                    <a:pt x="1" y="2027"/>
                  </a:cubicBezTo>
                  <a:lnTo>
                    <a:pt x="1" y="2027"/>
                  </a:lnTo>
                  <a:cubicBezTo>
                    <a:pt x="122" y="2469"/>
                    <a:pt x="276" y="2870"/>
                    <a:pt x="461" y="3113"/>
                  </a:cubicBezTo>
                  <a:cubicBezTo>
                    <a:pt x="868" y="3616"/>
                    <a:pt x="1652" y="3733"/>
                    <a:pt x="2295" y="3733"/>
                  </a:cubicBezTo>
                  <a:cubicBezTo>
                    <a:pt x="2859" y="3733"/>
                    <a:pt x="3315" y="3643"/>
                    <a:pt x="3315" y="3643"/>
                  </a:cubicBezTo>
                  <a:cubicBezTo>
                    <a:pt x="3315" y="3643"/>
                    <a:pt x="2945" y="2385"/>
                    <a:pt x="3580" y="593"/>
                  </a:cubicBezTo>
                  <a:cubicBezTo>
                    <a:pt x="3731" y="166"/>
                    <a:pt x="3778" y="0"/>
                    <a:pt x="3743"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flipH="1">
              <a:off x="7646377" y="4062654"/>
              <a:ext cx="46494" cy="51103"/>
            </a:xfrm>
            <a:custGeom>
              <a:rect b="b" l="l" r="r" t="t"/>
              <a:pathLst>
                <a:path extrusionOk="0" h="1782" w="1621">
                  <a:moveTo>
                    <a:pt x="1417" y="1"/>
                  </a:moveTo>
                  <a:cubicBezTo>
                    <a:pt x="1417" y="1"/>
                    <a:pt x="542" y="194"/>
                    <a:pt x="206" y="276"/>
                  </a:cubicBezTo>
                  <a:cubicBezTo>
                    <a:pt x="7" y="324"/>
                    <a:pt x="1" y="1206"/>
                    <a:pt x="128" y="1411"/>
                  </a:cubicBezTo>
                  <a:cubicBezTo>
                    <a:pt x="258" y="1620"/>
                    <a:pt x="1527" y="1781"/>
                    <a:pt x="1527" y="1781"/>
                  </a:cubicBezTo>
                  <a:cubicBezTo>
                    <a:pt x="1527" y="1781"/>
                    <a:pt x="1620" y="92"/>
                    <a:pt x="1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flipH="1">
              <a:off x="7643480" y="4129414"/>
              <a:ext cx="46982" cy="50644"/>
            </a:xfrm>
            <a:custGeom>
              <a:rect b="b" l="l" r="r" t="t"/>
              <a:pathLst>
                <a:path extrusionOk="0" h="1766" w="1638">
                  <a:moveTo>
                    <a:pt x="1377" y="0"/>
                  </a:moveTo>
                  <a:cubicBezTo>
                    <a:pt x="1377" y="0"/>
                    <a:pt x="521" y="266"/>
                    <a:pt x="193" y="377"/>
                  </a:cubicBezTo>
                  <a:cubicBezTo>
                    <a:pt x="0" y="441"/>
                    <a:pt x="69" y="1320"/>
                    <a:pt x="213" y="1515"/>
                  </a:cubicBezTo>
                  <a:cubicBezTo>
                    <a:pt x="360" y="1712"/>
                    <a:pt x="1638" y="1765"/>
                    <a:pt x="1638" y="1765"/>
                  </a:cubicBezTo>
                  <a:cubicBezTo>
                    <a:pt x="1638" y="1765"/>
                    <a:pt x="1589" y="73"/>
                    <a:pt x="1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flipH="1">
              <a:off x="7621339" y="4359490"/>
              <a:ext cx="48904" cy="47375"/>
            </a:xfrm>
            <a:custGeom>
              <a:rect b="b" l="l" r="r" t="t"/>
              <a:pathLst>
                <a:path extrusionOk="0" h="1652" w="1705">
                  <a:moveTo>
                    <a:pt x="1536" y="1"/>
                  </a:moveTo>
                  <a:lnTo>
                    <a:pt x="1536" y="1"/>
                  </a:lnTo>
                  <a:cubicBezTo>
                    <a:pt x="1536" y="1"/>
                    <a:pt x="697" y="2"/>
                    <a:pt x="374" y="10"/>
                  </a:cubicBezTo>
                  <a:cubicBezTo>
                    <a:pt x="182" y="14"/>
                    <a:pt x="0" y="819"/>
                    <a:pt x="75" y="1032"/>
                  </a:cubicBezTo>
                  <a:cubicBezTo>
                    <a:pt x="151" y="1249"/>
                    <a:pt x="1279" y="1652"/>
                    <a:pt x="1279" y="1652"/>
                  </a:cubicBezTo>
                  <a:cubicBezTo>
                    <a:pt x="1279" y="1652"/>
                    <a:pt x="1705" y="125"/>
                    <a:pt x="1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flipH="1">
              <a:off x="6994343" y="3529203"/>
              <a:ext cx="609159" cy="840882"/>
            </a:xfrm>
            <a:custGeom>
              <a:rect b="b" l="l" r="r" t="t"/>
              <a:pathLst>
                <a:path extrusionOk="0" h="29322" w="21238">
                  <a:moveTo>
                    <a:pt x="17018" y="1"/>
                  </a:moveTo>
                  <a:cubicBezTo>
                    <a:pt x="17012" y="1"/>
                    <a:pt x="17006" y="1"/>
                    <a:pt x="17000" y="1"/>
                  </a:cubicBezTo>
                  <a:cubicBezTo>
                    <a:pt x="14466" y="44"/>
                    <a:pt x="11126" y="4768"/>
                    <a:pt x="9916" y="7198"/>
                  </a:cubicBezTo>
                  <a:cubicBezTo>
                    <a:pt x="8420" y="10207"/>
                    <a:pt x="5384" y="14931"/>
                    <a:pt x="2791" y="16859"/>
                  </a:cubicBezTo>
                  <a:cubicBezTo>
                    <a:pt x="306" y="18706"/>
                    <a:pt x="0" y="24061"/>
                    <a:pt x="354" y="26528"/>
                  </a:cubicBezTo>
                  <a:cubicBezTo>
                    <a:pt x="471" y="27340"/>
                    <a:pt x="1132" y="29322"/>
                    <a:pt x="2386" y="29322"/>
                  </a:cubicBezTo>
                  <a:cubicBezTo>
                    <a:pt x="2547" y="29322"/>
                    <a:pt x="2717" y="29289"/>
                    <a:pt x="2897" y="29218"/>
                  </a:cubicBezTo>
                  <a:cubicBezTo>
                    <a:pt x="3482" y="28985"/>
                    <a:pt x="5215" y="25692"/>
                    <a:pt x="5501" y="25110"/>
                  </a:cubicBezTo>
                  <a:cubicBezTo>
                    <a:pt x="8870" y="18232"/>
                    <a:pt x="21238" y="11539"/>
                    <a:pt x="20746" y="8779"/>
                  </a:cubicBezTo>
                  <a:cubicBezTo>
                    <a:pt x="20746" y="8779"/>
                    <a:pt x="19539" y="1"/>
                    <a:pt x="17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flipH="1">
              <a:off x="7114257" y="3606660"/>
              <a:ext cx="152620" cy="314334"/>
            </a:xfrm>
            <a:custGeom>
              <a:rect b="b" l="l" r="r" t="t"/>
              <a:pathLst>
                <a:path extrusionOk="0" h="10961" w="5321">
                  <a:moveTo>
                    <a:pt x="1227" y="1"/>
                  </a:moveTo>
                  <a:cubicBezTo>
                    <a:pt x="1017" y="241"/>
                    <a:pt x="813" y="487"/>
                    <a:pt x="614" y="739"/>
                  </a:cubicBezTo>
                  <a:cubicBezTo>
                    <a:pt x="1" y="5299"/>
                    <a:pt x="2554" y="9730"/>
                    <a:pt x="4723" y="10871"/>
                  </a:cubicBezTo>
                  <a:cubicBezTo>
                    <a:pt x="4789" y="10906"/>
                    <a:pt x="4852" y="10932"/>
                    <a:pt x="4916" y="10961"/>
                  </a:cubicBezTo>
                  <a:cubicBezTo>
                    <a:pt x="5053" y="10845"/>
                    <a:pt x="5190" y="10730"/>
                    <a:pt x="5320" y="10617"/>
                  </a:cubicBezTo>
                  <a:cubicBezTo>
                    <a:pt x="5187" y="10572"/>
                    <a:pt x="5059" y="10515"/>
                    <a:pt x="4942" y="10455"/>
                  </a:cubicBezTo>
                  <a:cubicBezTo>
                    <a:pt x="2806" y="9332"/>
                    <a:pt x="273" y="4793"/>
                    <a:pt x="1163" y="241"/>
                  </a:cubicBezTo>
                  <a:cubicBezTo>
                    <a:pt x="1180" y="156"/>
                    <a:pt x="1204" y="80"/>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flipH="1">
              <a:off x="7440791" y="4202426"/>
              <a:ext cx="93362" cy="134870"/>
            </a:xfrm>
            <a:custGeom>
              <a:rect b="b" l="l" r="r" t="t"/>
              <a:pathLst>
                <a:path extrusionOk="0" h="4703" w="3255">
                  <a:moveTo>
                    <a:pt x="1641" y="0"/>
                  </a:moveTo>
                  <a:cubicBezTo>
                    <a:pt x="1171" y="0"/>
                    <a:pt x="635" y="235"/>
                    <a:pt x="142" y="813"/>
                  </a:cubicBezTo>
                  <a:lnTo>
                    <a:pt x="1" y="4312"/>
                  </a:lnTo>
                  <a:cubicBezTo>
                    <a:pt x="1" y="4312"/>
                    <a:pt x="1722" y="4703"/>
                    <a:pt x="1890" y="4703"/>
                  </a:cubicBezTo>
                  <a:cubicBezTo>
                    <a:pt x="1900" y="4703"/>
                    <a:pt x="1904" y="4701"/>
                    <a:pt x="1902" y="4698"/>
                  </a:cubicBezTo>
                  <a:cubicBezTo>
                    <a:pt x="1866" y="4644"/>
                    <a:pt x="2777" y="1955"/>
                    <a:pt x="2777" y="1955"/>
                  </a:cubicBezTo>
                  <a:cubicBezTo>
                    <a:pt x="3254" y="940"/>
                    <a:pt x="2581" y="0"/>
                    <a:pt x="1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flipH="1">
              <a:off x="7425063" y="4005328"/>
              <a:ext cx="265915" cy="598499"/>
            </a:xfrm>
            <a:custGeom>
              <a:rect b="b" l="l" r="r" t="t"/>
              <a:pathLst>
                <a:path extrusionOk="0" h="20870" w="9271">
                  <a:moveTo>
                    <a:pt x="5841" y="256"/>
                  </a:moveTo>
                  <a:lnTo>
                    <a:pt x="5841" y="256"/>
                  </a:lnTo>
                  <a:cubicBezTo>
                    <a:pt x="5098" y="691"/>
                    <a:pt x="2763" y="1"/>
                    <a:pt x="1290" y="1357"/>
                  </a:cubicBezTo>
                  <a:cubicBezTo>
                    <a:pt x="0" y="2544"/>
                    <a:pt x="2087" y="8908"/>
                    <a:pt x="1811" y="10415"/>
                  </a:cubicBezTo>
                  <a:cubicBezTo>
                    <a:pt x="1536" y="11922"/>
                    <a:pt x="555" y="13803"/>
                    <a:pt x="960" y="16792"/>
                  </a:cubicBezTo>
                  <a:cubicBezTo>
                    <a:pt x="1322" y="19460"/>
                    <a:pt x="3177" y="20869"/>
                    <a:pt x="4912" y="20869"/>
                  </a:cubicBezTo>
                  <a:cubicBezTo>
                    <a:pt x="5123" y="20869"/>
                    <a:pt x="5331" y="20849"/>
                    <a:pt x="5535" y="20807"/>
                  </a:cubicBezTo>
                  <a:cubicBezTo>
                    <a:pt x="6960" y="20515"/>
                    <a:pt x="6975" y="15811"/>
                    <a:pt x="7454" y="12852"/>
                  </a:cubicBezTo>
                  <a:cubicBezTo>
                    <a:pt x="7984" y="9586"/>
                    <a:pt x="9271" y="8061"/>
                    <a:pt x="9271" y="8061"/>
                  </a:cubicBezTo>
                  <a:cubicBezTo>
                    <a:pt x="9271" y="8061"/>
                    <a:pt x="9267" y="8061"/>
                    <a:pt x="9259" y="8061"/>
                  </a:cubicBezTo>
                  <a:cubicBezTo>
                    <a:pt x="9113" y="8061"/>
                    <a:pt x="7647" y="8122"/>
                    <a:pt x="6690" y="10541"/>
                  </a:cubicBezTo>
                  <a:lnTo>
                    <a:pt x="6690" y="10541"/>
                  </a:lnTo>
                  <a:cubicBezTo>
                    <a:pt x="6762" y="10355"/>
                    <a:pt x="7367" y="8643"/>
                    <a:pt x="6025" y="7391"/>
                  </a:cubicBezTo>
                  <a:cubicBezTo>
                    <a:pt x="4604" y="6066"/>
                    <a:pt x="3703" y="2670"/>
                    <a:pt x="584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flipH="1">
              <a:off x="6688815" y="3048031"/>
              <a:ext cx="478539" cy="129450"/>
            </a:xfrm>
            <a:custGeom>
              <a:rect b="b" l="l" r="r" t="t"/>
              <a:pathLst>
                <a:path extrusionOk="0" h="4514" w="16684">
                  <a:moveTo>
                    <a:pt x="9991" y="0"/>
                  </a:moveTo>
                  <a:cubicBezTo>
                    <a:pt x="6565" y="0"/>
                    <a:pt x="1" y="1959"/>
                    <a:pt x="58" y="3885"/>
                  </a:cubicBezTo>
                  <a:cubicBezTo>
                    <a:pt x="58" y="3885"/>
                    <a:pt x="1142" y="4513"/>
                    <a:pt x="5716" y="4513"/>
                  </a:cubicBezTo>
                  <a:cubicBezTo>
                    <a:pt x="6699" y="4513"/>
                    <a:pt x="7842" y="4484"/>
                    <a:pt x="9170" y="4414"/>
                  </a:cubicBezTo>
                  <a:cubicBezTo>
                    <a:pt x="16684" y="4016"/>
                    <a:pt x="13784" y="302"/>
                    <a:pt x="10612" y="25"/>
                  </a:cubicBezTo>
                  <a:cubicBezTo>
                    <a:pt x="10420" y="8"/>
                    <a:pt x="10212" y="0"/>
                    <a:pt x="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flipH="1">
              <a:off x="6643554" y="3048690"/>
              <a:ext cx="522968" cy="766865"/>
            </a:xfrm>
            <a:custGeom>
              <a:rect b="b" l="l" r="r" t="t"/>
              <a:pathLst>
                <a:path extrusionOk="0" h="26741" w="18233">
                  <a:moveTo>
                    <a:pt x="10415" y="1"/>
                  </a:moveTo>
                  <a:cubicBezTo>
                    <a:pt x="6601" y="1"/>
                    <a:pt x="2845" y="1057"/>
                    <a:pt x="2909" y="2007"/>
                  </a:cubicBezTo>
                  <a:cubicBezTo>
                    <a:pt x="3034" y="3870"/>
                    <a:pt x="3667" y="13157"/>
                    <a:pt x="3390" y="14880"/>
                  </a:cubicBezTo>
                  <a:cubicBezTo>
                    <a:pt x="3112" y="16601"/>
                    <a:pt x="1147" y="16386"/>
                    <a:pt x="791" y="18206"/>
                  </a:cubicBezTo>
                  <a:cubicBezTo>
                    <a:pt x="0" y="22247"/>
                    <a:pt x="2869" y="26740"/>
                    <a:pt x="4633" y="26740"/>
                  </a:cubicBezTo>
                  <a:cubicBezTo>
                    <a:pt x="4885" y="26740"/>
                    <a:pt x="5113" y="26649"/>
                    <a:pt x="5306" y="26453"/>
                  </a:cubicBezTo>
                  <a:cubicBezTo>
                    <a:pt x="8118" y="23583"/>
                    <a:pt x="9631" y="22637"/>
                    <a:pt x="10575" y="21723"/>
                  </a:cubicBezTo>
                  <a:cubicBezTo>
                    <a:pt x="11737" y="20597"/>
                    <a:pt x="12097" y="18364"/>
                    <a:pt x="14106" y="14872"/>
                  </a:cubicBezTo>
                  <a:cubicBezTo>
                    <a:pt x="16114" y="11381"/>
                    <a:pt x="18233" y="3941"/>
                    <a:pt x="18233" y="3941"/>
                  </a:cubicBezTo>
                  <a:cubicBezTo>
                    <a:pt x="17785" y="972"/>
                    <a:pt x="14073" y="1"/>
                    <a:pt x="10415"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flipH="1">
              <a:off x="6643559" y="3048690"/>
              <a:ext cx="441366" cy="189845"/>
            </a:xfrm>
            <a:custGeom>
              <a:rect b="b" l="l" r="r" t="t"/>
              <a:pathLst>
                <a:path extrusionOk="0" h="6620" w="15388">
                  <a:moveTo>
                    <a:pt x="7570" y="1"/>
                  </a:moveTo>
                  <a:cubicBezTo>
                    <a:pt x="3756" y="1"/>
                    <a:pt x="0" y="1057"/>
                    <a:pt x="64" y="2007"/>
                  </a:cubicBezTo>
                  <a:cubicBezTo>
                    <a:pt x="111" y="2726"/>
                    <a:pt x="236" y="4550"/>
                    <a:pt x="354" y="6619"/>
                  </a:cubicBezTo>
                  <a:cubicBezTo>
                    <a:pt x="1550" y="5826"/>
                    <a:pt x="5984" y="4584"/>
                    <a:pt x="9988" y="4584"/>
                  </a:cubicBezTo>
                  <a:cubicBezTo>
                    <a:pt x="11840" y="4584"/>
                    <a:pt x="13600" y="4850"/>
                    <a:pt x="14905" y="5548"/>
                  </a:cubicBezTo>
                  <a:cubicBezTo>
                    <a:pt x="15209" y="4571"/>
                    <a:pt x="15388" y="3941"/>
                    <a:pt x="15388" y="3941"/>
                  </a:cubicBezTo>
                  <a:cubicBezTo>
                    <a:pt x="14940" y="972"/>
                    <a:pt x="11228" y="1"/>
                    <a:pt x="757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flipH="1">
              <a:off x="6678375" y="2733185"/>
              <a:ext cx="486168" cy="327813"/>
            </a:xfrm>
            <a:custGeom>
              <a:rect b="b" l="l" r="r" t="t"/>
              <a:pathLst>
                <a:path extrusionOk="0" h="11431" w="16950">
                  <a:moveTo>
                    <a:pt x="4947" y="0"/>
                  </a:moveTo>
                  <a:cubicBezTo>
                    <a:pt x="4882" y="0"/>
                    <a:pt x="4842" y="2"/>
                    <a:pt x="4828" y="4"/>
                  </a:cubicBezTo>
                  <a:cubicBezTo>
                    <a:pt x="4550" y="42"/>
                    <a:pt x="1" y="7795"/>
                    <a:pt x="2715" y="11149"/>
                  </a:cubicBezTo>
                  <a:cubicBezTo>
                    <a:pt x="2715" y="11149"/>
                    <a:pt x="3090" y="11430"/>
                    <a:pt x="3876" y="11430"/>
                  </a:cubicBezTo>
                  <a:cubicBezTo>
                    <a:pt x="5151" y="11430"/>
                    <a:pt x="7511" y="10689"/>
                    <a:pt x="11116" y="6800"/>
                  </a:cubicBezTo>
                  <a:cubicBezTo>
                    <a:pt x="16949" y="506"/>
                    <a:pt x="6228" y="0"/>
                    <a:pt x="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flipH="1">
              <a:off x="6280352" y="2570414"/>
              <a:ext cx="809191" cy="686195"/>
            </a:xfrm>
            <a:custGeom>
              <a:rect b="b" l="l" r="r" t="t"/>
              <a:pathLst>
                <a:path extrusionOk="0" h="23928" w="28212">
                  <a:moveTo>
                    <a:pt x="11680" y="1"/>
                  </a:moveTo>
                  <a:cubicBezTo>
                    <a:pt x="4139" y="1"/>
                    <a:pt x="1" y="8796"/>
                    <a:pt x="2830" y="10727"/>
                  </a:cubicBezTo>
                  <a:cubicBezTo>
                    <a:pt x="6110" y="12968"/>
                    <a:pt x="18168" y="17974"/>
                    <a:pt x="18172" y="18909"/>
                  </a:cubicBezTo>
                  <a:cubicBezTo>
                    <a:pt x="18175" y="19484"/>
                    <a:pt x="17259" y="21512"/>
                    <a:pt x="16803" y="23927"/>
                  </a:cubicBezTo>
                  <a:cubicBezTo>
                    <a:pt x="18088" y="23515"/>
                    <a:pt x="21340" y="23218"/>
                    <a:pt x="23875" y="23218"/>
                  </a:cubicBezTo>
                  <a:cubicBezTo>
                    <a:pt x="25196" y="23218"/>
                    <a:pt x="26323" y="23299"/>
                    <a:pt x="26876" y="23485"/>
                  </a:cubicBezTo>
                  <a:cubicBezTo>
                    <a:pt x="27042" y="18015"/>
                    <a:pt x="28211" y="12974"/>
                    <a:pt x="27465" y="11914"/>
                  </a:cubicBezTo>
                  <a:cubicBezTo>
                    <a:pt x="25181" y="8672"/>
                    <a:pt x="15524" y="732"/>
                    <a:pt x="15524" y="732"/>
                  </a:cubicBezTo>
                  <a:cubicBezTo>
                    <a:pt x="14166" y="223"/>
                    <a:pt x="12880" y="1"/>
                    <a:pt x="1168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flipH="1">
              <a:off x="6615135" y="2570414"/>
              <a:ext cx="474351" cy="392079"/>
            </a:xfrm>
            <a:custGeom>
              <a:rect b="b" l="l" r="r" t="t"/>
              <a:pathLst>
                <a:path extrusionOk="0" h="13672" w="16538">
                  <a:moveTo>
                    <a:pt x="11678" y="1"/>
                  </a:moveTo>
                  <a:cubicBezTo>
                    <a:pt x="4137" y="1"/>
                    <a:pt x="0" y="8796"/>
                    <a:pt x="2828" y="10727"/>
                  </a:cubicBezTo>
                  <a:cubicBezTo>
                    <a:pt x="3932" y="11482"/>
                    <a:pt x="6033" y="12550"/>
                    <a:pt x="8334" y="13671"/>
                  </a:cubicBezTo>
                  <a:cubicBezTo>
                    <a:pt x="8910" y="8523"/>
                    <a:pt x="11084" y="3413"/>
                    <a:pt x="16408" y="1615"/>
                  </a:cubicBezTo>
                  <a:cubicBezTo>
                    <a:pt x="16452" y="1599"/>
                    <a:pt x="16493" y="1590"/>
                    <a:pt x="16537" y="1578"/>
                  </a:cubicBezTo>
                  <a:cubicBezTo>
                    <a:pt x="15908" y="1050"/>
                    <a:pt x="15522" y="732"/>
                    <a:pt x="15522" y="732"/>
                  </a:cubicBezTo>
                  <a:cubicBezTo>
                    <a:pt x="14164" y="223"/>
                    <a:pt x="12878" y="1"/>
                    <a:pt x="11678"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flipH="1">
              <a:off x="6614339" y="2272173"/>
              <a:ext cx="819344" cy="780745"/>
            </a:xfrm>
            <a:custGeom>
              <a:rect b="b" l="l" r="r" t="t"/>
              <a:pathLst>
                <a:path extrusionOk="0" h="27225" w="28566">
                  <a:moveTo>
                    <a:pt x="4804" y="1"/>
                  </a:moveTo>
                  <a:cubicBezTo>
                    <a:pt x="4264" y="1"/>
                    <a:pt x="3817" y="83"/>
                    <a:pt x="3485" y="260"/>
                  </a:cubicBezTo>
                  <a:cubicBezTo>
                    <a:pt x="0" y="2129"/>
                    <a:pt x="1732" y="10207"/>
                    <a:pt x="2920" y="14076"/>
                  </a:cubicBezTo>
                  <a:cubicBezTo>
                    <a:pt x="4924" y="20598"/>
                    <a:pt x="8987" y="22808"/>
                    <a:pt x="11961" y="27025"/>
                  </a:cubicBezTo>
                  <a:lnTo>
                    <a:pt x="11961" y="27025"/>
                  </a:lnTo>
                  <a:cubicBezTo>
                    <a:pt x="11383" y="26017"/>
                    <a:pt x="11759" y="23836"/>
                    <a:pt x="15384" y="20787"/>
                  </a:cubicBezTo>
                  <a:cubicBezTo>
                    <a:pt x="19814" y="17058"/>
                    <a:pt x="20272" y="11172"/>
                    <a:pt x="27523" y="11132"/>
                  </a:cubicBezTo>
                  <a:cubicBezTo>
                    <a:pt x="28565" y="10277"/>
                    <a:pt x="10849" y="1"/>
                    <a:pt x="4804" y="1"/>
                  </a:cubicBezTo>
                  <a:close/>
                  <a:moveTo>
                    <a:pt x="11961" y="27025"/>
                  </a:moveTo>
                  <a:lnTo>
                    <a:pt x="11961" y="27025"/>
                  </a:lnTo>
                  <a:cubicBezTo>
                    <a:pt x="12002" y="27098"/>
                    <a:pt x="12049" y="27164"/>
                    <a:pt x="12099" y="27225"/>
                  </a:cubicBezTo>
                  <a:cubicBezTo>
                    <a:pt x="12053" y="27158"/>
                    <a:pt x="12007" y="27091"/>
                    <a:pt x="11961" y="27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flipH="1">
              <a:off x="6314055" y="3214988"/>
              <a:ext cx="301596" cy="882149"/>
            </a:xfrm>
            <a:custGeom>
              <a:rect b="b" l="l" r="r" t="t"/>
              <a:pathLst>
                <a:path extrusionOk="0" h="30761" w="10515">
                  <a:moveTo>
                    <a:pt x="5710" y="1"/>
                  </a:moveTo>
                  <a:cubicBezTo>
                    <a:pt x="2383" y="1"/>
                    <a:pt x="56" y="1179"/>
                    <a:pt x="30" y="1324"/>
                  </a:cubicBezTo>
                  <a:cubicBezTo>
                    <a:pt x="1" y="8037"/>
                    <a:pt x="1901" y="17057"/>
                    <a:pt x="2248" y="21032"/>
                  </a:cubicBezTo>
                  <a:cubicBezTo>
                    <a:pt x="2544" y="24439"/>
                    <a:pt x="1649" y="25257"/>
                    <a:pt x="1231" y="25604"/>
                  </a:cubicBezTo>
                  <a:cubicBezTo>
                    <a:pt x="3710" y="29817"/>
                    <a:pt x="6149" y="30761"/>
                    <a:pt x="7837" y="30761"/>
                  </a:cubicBezTo>
                  <a:cubicBezTo>
                    <a:pt x="9206" y="30761"/>
                    <a:pt x="10081" y="30140"/>
                    <a:pt x="10081" y="30140"/>
                  </a:cubicBezTo>
                  <a:cubicBezTo>
                    <a:pt x="10112" y="29481"/>
                    <a:pt x="8775" y="26148"/>
                    <a:pt x="8890" y="23423"/>
                  </a:cubicBezTo>
                  <a:cubicBezTo>
                    <a:pt x="9144" y="17349"/>
                    <a:pt x="10200" y="8467"/>
                    <a:pt x="10514" y="852"/>
                  </a:cubicBezTo>
                  <a:cubicBezTo>
                    <a:pt x="8795" y="224"/>
                    <a:pt x="7158" y="1"/>
                    <a:pt x="5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flipH="1">
              <a:off x="6318128" y="3298009"/>
              <a:ext cx="294512" cy="45540"/>
            </a:xfrm>
            <a:custGeom>
              <a:rect b="b" l="l" r="r" t="t"/>
              <a:pathLst>
                <a:path extrusionOk="0" h="1588" w="10268">
                  <a:moveTo>
                    <a:pt x="5614" y="1"/>
                  </a:moveTo>
                  <a:cubicBezTo>
                    <a:pt x="3079" y="1"/>
                    <a:pt x="1042" y="613"/>
                    <a:pt x="1" y="1082"/>
                  </a:cubicBezTo>
                  <a:cubicBezTo>
                    <a:pt x="10" y="1249"/>
                    <a:pt x="21" y="1417"/>
                    <a:pt x="31" y="1587"/>
                  </a:cubicBezTo>
                  <a:cubicBezTo>
                    <a:pt x="848" y="1200"/>
                    <a:pt x="2927" y="471"/>
                    <a:pt x="5637" y="471"/>
                  </a:cubicBezTo>
                  <a:cubicBezTo>
                    <a:pt x="7032" y="471"/>
                    <a:pt x="8594" y="664"/>
                    <a:pt x="10237" y="1197"/>
                  </a:cubicBezTo>
                  <a:cubicBezTo>
                    <a:pt x="10248" y="1036"/>
                    <a:pt x="10259" y="875"/>
                    <a:pt x="10268" y="714"/>
                  </a:cubicBezTo>
                  <a:cubicBezTo>
                    <a:pt x="8618" y="194"/>
                    <a:pt x="7038" y="1"/>
                    <a:pt x="5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flipH="1">
              <a:off x="6289748" y="4006705"/>
              <a:ext cx="68408" cy="172008"/>
            </a:xfrm>
            <a:custGeom>
              <a:rect b="b" l="l" r="r" t="t"/>
              <a:pathLst>
                <a:path extrusionOk="0" h="5998" w="2385">
                  <a:moveTo>
                    <a:pt x="1215" y="0"/>
                  </a:moveTo>
                  <a:cubicBezTo>
                    <a:pt x="783" y="0"/>
                    <a:pt x="0" y="606"/>
                    <a:pt x="44" y="1612"/>
                  </a:cubicBezTo>
                  <a:cubicBezTo>
                    <a:pt x="87" y="2566"/>
                    <a:pt x="2006" y="5998"/>
                    <a:pt x="2324" y="5998"/>
                  </a:cubicBezTo>
                  <a:cubicBezTo>
                    <a:pt x="2377" y="5998"/>
                    <a:pt x="2385" y="5900"/>
                    <a:pt x="2331" y="5677"/>
                  </a:cubicBezTo>
                  <a:cubicBezTo>
                    <a:pt x="1694" y="3052"/>
                    <a:pt x="1489" y="945"/>
                    <a:pt x="1492" y="272"/>
                  </a:cubicBezTo>
                  <a:cubicBezTo>
                    <a:pt x="1492" y="87"/>
                    <a:pt x="1379"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flipH="1">
              <a:off x="6545408" y="4094858"/>
              <a:ext cx="66830" cy="67736"/>
            </a:xfrm>
            <a:custGeom>
              <a:rect b="b" l="l" r="r" t="t"/>
              <a:pathLst>
                <a:path extrusionOk="0" h="2362" w="2330">
                  <a:moveTo>
                    <a:pt x="901" y="0"/>
                  </a:moveTo>
                  <a:cubicBezTo>
                    <a:pt x="734" y="0"/>
                    <a:pt x="245" y="1270"/>
                    <a:pt x="116" y="1513"/>
                  </a:cubicBezTo>
                  <a:cubicBezTo>
                    <a:pt x="0" y="1735"/>
                    <a:pt x="591" y="2362"/>
                    <a:pt x="907" y="2362"/>
                  </a:cubicBezTo>
                  <a:cubicBezTo>
                    <a:pt x="939" y="2362"/>
                    <a:pt x="969" y="2355"/>
                    <a:pt x="994" y="2341"/>
                  </a:cubicBezTo>
                  <a:cubicBezTo>
                    <a:pt x="1311" y="2164"/>
                    <a:pt x="2329" y="1644"/>
                    <a:pt x="2315" y="1574"/>
                  </a:cubicBezTo>
                  <a:cubicBezTo>
                    <a:pt x="2246" y="1228"/>
                    <a:pt x="1068" y="11"/>
                    <a:pt x="903" y="0"/>
                  </a:cubicBezTo>
                  <a:cubicBezTo>
                    <a:pt x="902" y="0"/>
                    <a:pt x="902" y="0"/>
                    <a:pt x="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flipH="1">
              <a:off x="6410896" y="4230042"/>
              <a:ext cx="59660" cy="59993"/>
            </a:xfrm>
            <a:custGeom>
              <a:rect b="b" l="l" r="r" t="t"/>
              <a:pathLst>
                <a:path extrusionOk="0" h="2092" w="2080">
                  <a:moveTo>
                    <a:pt x="1092" y="1"/>
                  </a:moveTo>
                  <a:cubicBezTo>
                    <a:pt x="934" y="1"/>
                    <a:pt x="300" y="1013"/>
                    <a:pt x="148" y="1205"/>
                  </a:cubicBezTo>
                  <a:cubicBezTo>
                    <a:pt x="1" y="1387"/>
                    <a:pt x="459" y="2091"/>
                    <a:pt x="736" y="2091"/>
                  </a:cubicBezTo>
                  <a:cubicBezTo>
                    <a:pt x="752" y="2091"/>
                    <a:pt x="767" y="2089"/>
                    <a:pt x="781" y="2084"/>
                  </a:cubicBezTo>
                  <a:cubicBezTo>
                    <a:pt x="1091" y="1984"/>
                    <a:pt x="2080" y="1698"/>
                    <a:pt x="2080" y="1633"/>
                  </a:cubicBezTo>
                  <a:cubicBezTo>
                    <a:pt x="2077" y="1315"/>
                    <a:pt x="1246" y="39"/>
                    <a:pt x="1100" y="2"/>
                  </a:cubicBezTo>
                  <a:cubicBezTo>
                    <a:pt x="1098" y="1"/>
                    <a:pt x="1095" y="1"/>
                    <a:pt x="1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flipH="1">
              <a:off x="6357722" y="4291353"/>
              <a:ext cx="54009" cy="54946"/>
            </a:xfrm>
            <a:custGeom>
              <a:rect b="b" l="l" r="r" t="t"/>
              <a:pathLst>
                <a:path extrusionOk="0" h="1916" w="1883">
                  <a:moveTo>
                    <a:pt x="639" y="1"/>
                  </a:moveTo>
                  <a:cubicBezTo>
                    <a:pt x="504" y="2"/>
                    <a:pt x="173" y="1064"/>
                    <a:pt x="82" y="1269"/>
                  </a:cubicBezTo>
                  <a:cubicBezTo>
                    <a:pt x="1" y="1451"/>
                    <a:pt x="495" y="1915"/>
                    <a:pt x="754" y="1915"/>
                  </a:cubicBezTo>
                  <a:cubicBezTo>
                    <a:pt x="786" y="1915"/>
                    <a:pt x="814" y="1908"/>
                    <a:pt x="837" y="1893"/>
                  </a:cubicBezTo>
                  <a:cubicBezTo>
                    <a:pt x="1085" y="1732"/>
                    <a:pt x="1882" y="1259"/>
                    <a:pt x="1867" y="1202"/>
                  </a:cubicBezTo>
                  <a:lnTo>
                    <a:pt x="1867" y="1201"/>
                  </a:lnTo>
                  <a:cubicBezTo>
                    <a:pt x="1792" y="924"/>
                    <a:pt x="775"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flipH="1">
              <a:off x="6293506" y="4355303"/>
              <a:ext cx="47326" cy="48322"/>
            </a:xfrm>
            <a:custGeom>
              <a:rect b="b" l="l" r="r" t="t"/>
              <a:pathLst>
                <a:path extrusionOk="0" h="1685" w="1650">
                  <a:moveTo>
                    <a:pt x="456" y="1"/>
                  </a:moveTo>
                  <a:cubicBezTo>
                    <a:pt x="455" y="1"/>
                    <a:pt x="454" y="1"/>
                    <a:pt x="454" y="1"/>
                  </a:cubicBezTo>
                  <a:cubicBezTo>
                    <a:pt x="334" y="11"/>
                    <a:pt x="122" y="976"/>
                    <a:pt x="57" y="1164"/>
                  </a:cubicBezTo>
                  <a:cubicBezTo>
                    <a:pt x="0" y="1328"/>
                    <a:pt x="447" y="1684"/>
                    <a:pt x="683" y="1684"/>
                  </a:cubicBezTo>
                  <a:cubicBezTo>
                    <a:pt x="718" y="1684"/>
                    <a:pt x="749" y="1676"/>
                    <a:pt x="773" y="1658"/>
                  </a:cubicBezTo>
                  <a:cubicBezTo>
                    <a:pt x="979" y="1498"/>
                    <a:pt x="1649" y="1017"/>
                    <a:pt x="1631" y="968"/>
                  </a:cubicBezTo>
                  <a:cubicBezTo>
                    <a:pt x="1545" y="732"/>
                    <a:pt x="586"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flipH="1">
              <a:off x="6223038" y="4386819"/>
              <a:ext cx="41188" cy="41840"/>
            </a:xfrm>
            <a:custGeom>
              <a:rect b="b" l="l" r="r" t="t"/>
              <a:pathLst>
                <a:path extrusionOk="0" h="1459" w="1436">
                  <a:moveTo>
                    <a:pt x="126" y="0"/>
                  </a:moveTo>
                  <a:cubicBezTo>
                    <a:pt x="117" y="0"/>
                    <a:pt x="110" y="1"/>
                    <a:pt x="105" y="3"/>
                  </a:cubicBezTo>
                  <a:cubicBezTo>
                    <a:pt x="0" y="44"/>
                    <a:pt x="61" y="960"/>
                    <a:pt x="52" y="1144"/>
                  </a:cubicBezTo>
                  <a:cubicBezTo>
                    <a:pt x="45" y="1285"/>
                    <a:pt x="421" y="1458"/>
                    <a:pt x="656" y="1458"/>
                  </a:cubicBezTo>
                  <a:cubicBezTo>
                    <a:pt x="729" y="1458"/>
                    <a:pt x="789" y="1441"/>
                    <a:pt x="819" y="1400"/>
                  </a:cubicBezTo>
                  <a:cubicBezTo>
                    <a:pt x="962" y="1203"/>
                    <a:pt x="1436" y="600"/>
                    <a:pt x="1407" y="562"/>
                  </a:cubicBezTo>
                  <a:cubicBezTo>
                    <a:pt x="1274" y="380"/>
                    <a:pt x="306"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flipH="1">
              <a:off x="6589720" y="4043354"/>
              <a:ext cx="66830" cy="67736"/>
            </a:xfrm>
            <a:custGeom>
              <a:rect b="b" l="l" r="r" t="t"/>
              <a:pathLst>
                <a:path extrusionOk="0" h="2362" w="2330">
                  <a:moveTo>
                    <a:pt x="901" y="1"/>
                  </a:moveTo>
                  <a:cubicBezTo>
                    <a:pt x="734" y="1"/>
                    <a:pt x="243" y="1270"/>
                    <a:pt x="116" y="1514"/>
                  </a:cubicBezTo>
                  <a:cubicBezTo>
                    <a:pt x="0" y="1734"/>
                    <a:pt x="591" y="2361"/>
                    <a:pt x="906" y="2361"/>
                  </a:cubicBezTo>
                  <a:cubicBezTo>
                    <a:pt x="938" y="2361"/>
                    <a:pt x="967" y="2355"/>
                    <a:pt x="993" y="2340"/>
                  </a:cubicBezTo>
                  <a:cubicBezTo>
                    <a:pt x="1312" y="2164"/>
                    <a:pt x="2329" y="1645"/>
                    <a:pt x="2316" y="1573"/>
                  </a:cubicBezTo>
                  <a:cubicBezTo>
                    <a:pt x="2246" y="1228"/>
                    <a:pt x="1068" y="10"/>
                    <a:pt x="903" y="1"/>
                  </a:cubicBezTo>
                  <a:cubicBezTo>
                    <a:pt x="902" y="1"/>
                    <a:pt x="902" y="1"/>
                    <a:pt x="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flipH="1">
              <a:off x="6174828" y="3933693"/>
              <a:ext cx="470422" cy="489697"/>
            </a:xfrm>
            <a:custGeom>
              <a:rect b="b" l="l" r="r" t="t"/>
              <a:pathLst>
                <a:path extrusionOk="0" h="17076" w="16401">
                  <a:moveTo>
                    <a:pt x="2753" y="0"/>
                  </a:moveTo>
                  <a:lnTo>
                    <a:pt x="2753" y="0"/>
                  </a:lnTo>
                  <a:cubicBezTo>
                    <a:pt x="2649" y="20"/>
                    <a:pt x="12" y="1118"/>
                    <a:pt x="0" y="3763"/>
                  </a:cubicBezTo>
                  <a:cubicBezTo>
                    <a:pt x="0" y="3969"/>
                    <a:pt x="78" y="4167"/>
                    <a:pt x="210" y="4326"/>
                  </a:cubicBezTo>
                  <a:cubicBezTo>
                    <a:pt x="650" y="4858"/>
                    <a:pt x="1830" y="6219"/>
                    <a:pt x="3930" y="8185"/>
                  </a:cubicBezTo>
                  <a:cubicBezTo>
                    <a:pt x="6676" y="10758"/>
                    <a:pt x="8513" y="13884"/>
                    <a:pt x="11370" y="15833"/>
                  </a:cubicBezTo>
                  <a:cubicBezTo>
                    <a:pt x="12743" y="16769"/>
                    <a:pt x="13821" y="17076"/>
                    <a:pt x="14603" y="17076"/>
                  </a:cubicBezTo>
                  <a:cubicBezTo>
                    <a:pt x="15448" y="17076"/>
                    <a:pt x="15948" y="16718"/>
                    <a:pt x="16103" y="16412"/>
                  </a:cubicBezTo>
                  <a:cubicBezTo>
                    <a:pt x="16401" y="15821"/>
                    <a:pt x="13724" y="11891"/>
                    <a:pt x="13111" y="10228"/>
                  </a:cubicBezTo>
                  <a:cubicBezTo>
                    <a:pt x="12113" y="7519"/>
                    <a:pt x="11119" y="5353"/>
                    <a:pt x="10768" y="4121"/>
                  </a:cubicBezTo>
                  <a:cubicBezTo>
                    <a:pt x="10676" y="3794"/>
                    <a:pt x="10335" y="3690"/>
                    <a:pt x="9859" y="3690"/>
                  </a:cubicBezTo>
                  <a:cubicBezTo>
                    <a:pt x="9038" y="3690"/>
                    <a:pt x="7814" y="3998"/>
                    <a:pt x="6761" y="3998"/>
                  </a:cubicBezTo>
                  <a:cubicBezTo>
                    <a:pt x="6336" y="3998"/>
                    <a:pt x="5938" y="3948"/>
                    <a:pt x="5607" y="3807"/>
                  </a:cubicBezTo>
                  <a:cubicBezTo>
                    <a:pt x="2551" y="2508"/>
                    <a:pt x="2752"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flipH="1">
              <a:off x="7635819" y="1466921"/>
              <a:ext cx="575629" cy="736782"/>
            </a:xfrm>
            <a:custGeom>
              <a:rect b="b" l="l" r="r" t="t"/>
              <a:pathLst>
                <a:path extrusionOk="0" h="25692" w="20069">
                  <a:moveTo>
                    <a:pt x="16642" y="0"/>
                  </a:moveTo>
                  <a:cubicBezTo>
                    <a:pt x="14735" y="925"/>
                    <a:pt x="12938" y="1170"/>
                    <a:pt x="11210" y="2418"/>
                  </a:cubicBezTo>
                  <a:cubicBezTo>
                    <a:pt x="9481" y="3667"/>
                    <a:pt x="3366" y="14912"/>
                    <a:pt x="2823" y="15844"/>
                  </a:cubicBezTo>
                  <a:cubicBezTo>
                    <a:pt x="2281" y="16773"/>
                    <a:pt x="1" y="20748"/>
                    <a:pt x="71" y="21430"/>
                  </a:cubicBezTo>
                  <a:cubicBezTo>
                    <a:pt x="139" y="22114"/>
                    <a:pt x="400" y="23891"/>
                    <a:pt x="897" y="24543"/>
                  </a:cubicBezTo>
                  <a:cubicBezTo>
                    <a:pt x="1304" y="25046"/>
                    <a:pt x="2089" y="25163"/>
                    <a:pt x="2732" y="25163"/>
                  </a:cubicBezTo>
                  <a:cubicBezTo>
                    <a:pt x="3296" y="25163"/>
                    <a:pt x="3751" y="25073"/>
                    <a:pt x="3751" y="25073"/>
                  </a:cubicBezTo>
                  <a:cubicBezTo>
                    <a:pt x="3946" y="25488"/>
                    <a:pt x="4314" y="25692"/>
                    <a:pt x="4621" y="25692"/>
                  </a:cubicBezTo>
                  <a:cubicBezTo>
                    <a:pt x="4820" y="25692"/>
                    <a:pt x="4994" y="25607"/>
                    <a:pt x="5079" y="25438"/>
                  </a:cubicBezTo>
                  <a:cubicBezTo>
                    <a:pt x="5296" y="25008"/>
                    <a:pt x="6203" y="22606"/>
                    <a:pt x="6460" y="21602"/>
                  </a:cubicBezTo>
                  <a:cubicBezTo>
                    <a:pt x="6715" y="20598"/>
                    <a:pt x="5899" y="18370"/>
                    <a:pt x="6227" y="17294"/>
                  </a:cubicBezTo>
                  <a:cubicBezTo>
                    <a:pt x="6556" y="16219"/>
                    <a:pt x="9152" y="13393"/>
                    <a:pt x="11280" y="11321"/>
                  </a:cubicBezTo>
                  <a:cubicBezTo>
                    <a:pt x="13406" y="9248"/>
                    <a:pt x="15106" y="6420"/>
                    <a:pt x="15897" y="6064"/>
                  </a:cubicBezTo>
                  <a:cubicBezTo>
                    <a:pt x="16689" y="5709"/>
                    <a:pt x="20069" y="4468"/>
                    <a:pt x="20069" y="4468"/>
                  </a:cubicBezTo>
                  <a:cubicBezTo>
                    <a:pt x="20002" y="3354"/>
                    <a:pt x="16642" y="0"/>
                    <a:pt x="16642"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flipH="1">
              <a:off x="7635842" y="1466921"/>
              <a:ext cx="203015" cy="197731"/>
            </a:xfrm>
            <a:custGeom>
              <a:rect b="b" l="l" r="r" t="t"/>
              <a:pathLst>
                <a:path extrusionOk="0" h="6895" w="7078">
                  <a:moveTo>
                    <a:pt x="3651" y="0"/>
                  </a:moveTo>
                  <a:cubicBezTo>
                    <a:pt x="2388" y="612"/>
                    <a:pt x="1178" y="931"/>
                    <a:pt x="1" y="1434"/>
                  </a:cubicBezTo>
                  <a:cubicBezTo>
                    <a:pt x="22" y="1432"/>
                    <a:pt x="43" y="1432"/>
                    <a:pt x="65" y="1432"/>
                  </a:cubicBezTo>
                  <a:cubicBezTo>
                    <a:pt x="1614" y="1432"/>
                    <a:pt x="2927" y="5747"/>
                    <a:pt x="2024" y="6890"/>
                  </a:cubicBezTo>
                  <a:cubicBezTo>
                    <a:pt x="2023" y="6892"/>
                    <a:pt x="2022" y="6893"/>
                    <a:pt x="2022" y="6894"/>
                  </a:cubicBezTo>
                  <a:lnTo>
                    <a:pt x="2022" y="6894"/>
                  </a:lnTo>
                  <a:cubicBezTo>
                    <a:pt x="2381" y="6469"/>
                    <a:pt x="2682" y="6164"/>
                    <a:pt x="2906" y="6064"/>
                  </a:cubicBezTo>
                  <a:cubicBezTo>
                    <a:pt x="3696" y="5709"/>
                    <a:pt x="7078" y="4468"/>
                    <a:pt x="7078" y="4468"/>
                  </a:cubicBezTo>
                  <a:cubicBezTo>
                    <a:pt x="7011" y="3354"/>
                    <a:pt x="3651" y="0"/>
                    <a:pt x="3651" y="0"/>
                  </a:cubicBezTo>
                  <a:close/>
                  <a:moveTo>
                    <a:pt x="2022" y="6894"/>
                  </a:moveTo>
                  <a:lnTo>
                    <a:pt x="2022" y="6894"/>
                  </a:lnTo>
                  <a:cubicBezTo>
                    <a:pt x="2021" y="6894"/>
                    <a:pt x="2021" y="6895"/>
                    <a:pt x="2021" y="6895"/>
                  </a:cubicBezTo>
                  <a:cubicBezTo>
                    <a:pt x="2021" y="6895"/>
                    <a:pt x="2021" y="6894"/>
                    <a:pt x="2022" y="6894"/>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flipH="1">
              <a:off x="6447483" y="1425310"/>
              <a:ext cx="215979" cy="230366"/>
            </a:xfrm>
            <a:custGeom>
              <a:rect b="b" l="l" r="r" t="t"/>
              <a:pathLst>
                <a:path extrusionOk="0" h="8033" w="7530">
                  <a:moveTo>
                    <a:pt x="0" y="1"/>
                  </a:moveTo>
                  <a:cubicBezTo>
                    <a:pt x="0" y="1"/>
                    <a:pt x="2318" y="6850"/>
                    <a:pt x="4814" y="8032"/>
                  </a:cubicBezTo>
                  <a:cubicBezTo>
                    <a:pt x="4814" y="8032"/>
                    <a:pt x="4824" y="8032"/>
                    <a:pt x="4843" y="8032"/>
                  </a:cubicBezTo>
                  <a:cubicBezTo>
                    <a:pt x="5067" y="8032"/>
                    <a:pt x="6521" y="7924"/>
                    <a:pt x="7004" y="5147"/>
                  </a:cubicBezTo>
                  <a:cubicBezTo>
                    <a:pt x="7530" y="2133"/>
                    <a:pt x="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flipH="1">
              <a:off x="6118268" y="1368816"/>
              <a:ext cx="493511" cy="329906"/>
            </a:xfrm>
            <a:custGeom>
              <a:rect b="b" l="l" r="r" t="t"/>
              <a:pathLst>
                <a:path extrusionOk="0" h="11504" w="17206">
                  <a:moveTo>
                    <a:pt x="4434" y="0"/>
                  </a:moveTo>
                  <a:cubicBezTo>
                    <a:pt x="1020" y="0"/>
                    <a:pt x="1" y="6460"/>
                    <a:pt x="385" y="6745"/>
                  </a:cubicBezTo>
                  <a:cubicBezTo>
                    <a:pt x="788" y="7044"/>
                    <a:pt x="13988" y="11382"/>
                    <a:pt x="16492" y="11504"/>
                  </a:cubicBezTo>
                  <a:cubicBezTo>
                    <a:pt x="16493" y="11504"/>
                    <a:pt x="16495" y="11504"/>
                    <a:pt x="16497" y="11504"/>
                  </a:cubicBezTo>
                  <a:cubicBezTo>
                    <a:pt x="17205" y="11504"/>
                    <a:pt x="15629" y="4684"/>
                    <a:pt x="14395" y="4357"/>
                  </a:cubicBezTo>
                  <a:cubicBezTo>
                    <a:pt x="13159" y="4029"/>
                    <a:pt x="4924" y="43"/>
                    <a:pt x="4924" y="43"/>
                  </a:cubicBezTo>
                  <a:cubicBezTo>
                    <a:pt x="4756" y="14"/>
                    <a:pt x="4592" y="0"/>
                    <a:pt x="4434"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flipH="1">
              <a:off x="6118287" y="1449743"/>
              <a:ext cx="183711" cy="248978"/>
            </a:xfrm>
            <a:custGeom>
              <a:rect b="b" l="l" r="r" t="t"/>
              <a:pathLst>
                <a:path extrusionOk="0" h="8682" w="6405">
                  <a:moveTo>
                    <a:pt x="0" y="1"/>
                  </a:moveTo>
                  <a:lnTo>
                    <a:pt x="0" y="1"/>
                  </a:lnTo>
                  <a:cubicBezTo>
                    <a:pt x="668" y="1584"/>
                    <a:pt x="2222" y="7406"/>
                    <a:pt x="347" y="7406"/>
                  </a:cubicBezTo>
                  <a:cubicBezTo>
                    <a:pt x="331" y="7406"/>
                    <a:pt x="315" y="7405"/>
                    <a:pt x="298" y="7404"/>
                  </a:cubicBezTo>
                  <a:lnTo>
                    <a:pt x="298" y="7404"/>
                  </a:lnTo>
                  <a:cubicBezTo>
                    <a:pt x="2721" y="8103"/>
                    <a:pt x="4832" y="8641"/>
                    <a:pt x="5691" y="8682"/>
                  </a:cubicBezTo>
                  <a:cubicBezTo>
                    <a:pt x="5692" y="8682"/>
                    <a:pt x="5694" y="8682"/>
                    <a:pt x="5696" y="8682"/>
                  </a:cubicBezTo>
                  <a:cubicBezTo>
                    <a:pt x="6404" y="8682"/>
                    <a:pt x="4828" y="1862"/>
                    <a:pt x="3594" y="1535"/>
                  </a:cubicBezTo>
                  <a:cubicBezTo>
                    <a:pt x="3125" y="1410"/>
                    <a:pt x="1650" y="759"/>
                    <a:pt x="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flipH="1">
              <a:off x="6441807" y="1368816"/>
              <a:ext cx="169972" cy="229678"/>
            </a:xfrm>
            <a:custGeom>
              <a:rect b="b" l="l" r="r" t="t"/>
              <a:pathLst>
                <a:path extrusionOk="0" h="8009" w="5926">
                  <a:moveTo>
                    <a:pt x="4434" y="0"/>
                  </a:moveTo>
                  <a:cubicBezTo>
                    <a:pt x="1020" y="0"/>
                    <a:pt x="1" y="6460"/>
                    <a:pt x="385" y="6745"/>
                  </a:cubicBezTo>
                  <a:cubicBezTo>
                    <a:pt x="515" y="6840"/>
                    <a:pt x="1965" y="7354"/>
                    <a:pt x="3954" y="8009"/>
                  </a:cubicBezTo>
                  <a:cubicBezTo>
                    <a:pt x="3765" y="7214"/>
                    <a:pt x="4836" y="672"/>
                    <a:pt x="5925" y="524"/>
                  </a:cubicBezTo>
                  <a:cubicBezTo>
                    <a:pt x="5310" y="230"/>
                    <a:pt x="4924" y="43"/>
                    <a:pt x="4924" y="43"/>
                  </a:cubicBezTo>
                  <a:cubicBezTo>
                    <a:pt x="4756" y="14"/>
                    <a:pt x="4592" y="0"/>
                    <a:pt x="4434"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flipH="1">
              <a:off x="6052665" y="1503513"/>
              <a:ext cx="192173" cy="194634"/>
            </a:xfrm>
            <a:custGeom>
              <a:rect b="b" l="l" r="r" t="t"/>
              <a:pathLst>
                <a:path extrusionOk="0" h="6787" w="6700">
                  <a:moveTo>
                    <a:pt x="4211" y="0"/>
                  </a:moveTo>
                  <a:lnTo>
                    <a:pt x="9" y="547"/>
                  </a:lnTo>
                  <a:cubicBezTo>
                    <a:pt x="9" y="547"/>
                    <a:pt x="0" y="2352"/>
                    <a:pt x="585" y="4158"/>
                  </a:cubicBezTo>
                  <a:cubicBezTo>
                    <a:pt x="1074" y="5668"/>
                    <a:pt x="2543" y="6787"/>
                    <a:pt x="3862" y="6787"/>
                  </a:cubicBezTo>
                  <a:cubicBezTo>
                    <a:pt x="4121" y="6787"/>
                    <a:pt x="4375" y="6744"/>
                    <a:pt x="4614" y="6652"/>
                  </a:cubicBezTo>
                  <a:cubicBezTo>
                    <a:pt x="6069" y="6093"/>
                    <a:pt x="6699" y="3781"/>
                    <a:pt x="5520" y="2241"/>
                  </a:cubicBezTo>
                  <a:cubicBezTo>
                    <a:pt x="4343" y="700"/>
                    <a:pt x="4211" y="0"/>
                    <a:pt x="421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flipH="1">
              <a:off x="6100991" y="1410226"/>
              <a:ext cx="200319" cy="152736"/>
            </a:xfrm>
            <a:custGeom>
              <a:rect b="b" l="l" r="r" t="t"/>
              <a:pathLst>
                <a:path extrusionOk="0" h="5326" w="6984">
                  <a:moveTo>
                    <a:pt x="3146" y="0"/>
                  </a:moveTo>
                  <a:cubicBezTo>
                    <a:pt x="2230" y="0"/>
                    <a:pt x="1427" y="20"/>
                    <a:pt x="1116" y="81"/>
                  </a:cubicBezTo>
                  <a:cubicBezTo>
                    <a:pt x="216" y="256"/>
                    <a:pt x="1" y="543"/>
                    <a:pt x="16" y="1117"/>
                  </a:cubicBezTo>
                  <a:cubicBezTo>
                    <a:pt x="31" y="1692"/>
                    <a:pt x="595" y="4064"/>
                    <a:pt x="1811" y="4806"/>
                  </a:cubicBezTo>
                  <a:cubicBezTo>
                    <a:pt x="2335" y="5124"/>
                    <a:pt x="3069" y="5325"/>
                    <a:pt x="3803" y="5325"/>
                  </a:cubicBezTo>
                  <a:cubicBezTo>
                    <a:pt x="4778" y="5325"/>
                    <a:pt x="5755" y="4972"/>
                    <a:pt x="6248" y="4070"/>
                  </a:cubicBezTo>
                  <a:cubicBezTo>
                    <a:pt x="6838" y="2992"/>
                    <a:pt x="6984" y="71"/>
                    <a:pt x="6984" y="71"/>
                  </a:cubicBezTo>
                  <a:cubicBezTo>
                    <a:pt x="6984" y="71"/>
                    <a:pt x="4866" y="0"/>
                    <a:pt x="3146"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flipH="1">
              <a:off x="6093084" y="1373089"/>
              <a:ext cx="59488" cy="112072"/>
            </a:xfrm>
            <a:custGeom>
              <a:rect b="b" l="l" r="r" t="t"/>
              <a:pathLst>
                <a:path extrusionOk="0" h="3908" w="2074">
                  <a:moveTo>
                    <a:pt x="1096" y="1"/>
                  </a:moveTo>
                  <a:cubicBezTo>
                    <a:pt x="938" y="1"/>
                    <a:pt x="796" y="61"/>
                    <a:pt x="708" y="201"/>
                  </a:cubicBezTo>
                  <a:cubicBezTo>
                    <a:pt x="383" y="720"/>
                    <a:pt x="306" y="1878"/>
                    <a:pt x="213" y="2294"/>
                  </a:cubicBezTo>
                  <a:lnTo>
                    <a:pt x="215" y="2294"/>
                  </a:lnTo>
                  <a:cubicBezTo>
                    <a:pt x="215" y="2294"/>
                    <a:pt x="1" y="3333"/>
                    <a:pt x="312" y="3713"/>
                  </a:cubicBezTo>
                  <a:cubicBezTo>
                    <a:pt x="420" y="3845"/>
                    <a:pt x="563" y="3907"/>
                    <a:pt x="714" y="3907"/>
                  </a:cubicBezTo>
                  <a:cubicBezTo>
                    <a:pt x="998" y="3907"/>
                    <a:pt x="1311" y="3688"/>
                    <a:pt x="1471" y="3296"/>
                  </a:cubicBezTo>
                  <a:cubicBezTo>
                    <a:pt x="1716" y="2696"/>
                    <a:pt x="1912" y="1577"/>
                    <a:pt x="2006" y="921"/>
                  </a:cubicBezTo>
                  <a:cubicBezTo>
                    <a:pt x="2073" y="440"/>
                    <a:pt x="1524" y="1"/>
                    <a:pt x="1096"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flipH="1">
              <a:off x="6131057" y="1358235"/>
              <a:ext cx="63130" cy="146857"/>
            </a:xfrm>
            <a:custGeom>
              <a:rect b="b" l="l" r="r" t="t"/>
              <a:pathLst>
                <a:path extrusionOk="0" h="5121" w="2201">
                  <a:moveTo>
                    <a:pt x="1187" y="1"/>
                  </a:moveTo>
                  <a:cubicBezTo>
                    <a:pt x="920" y="1"/>
                    <a:pt x="674" y="94"/>
                    <a:pt x="568" y="301"/>
                  </a:cubicBezTo>
                  <a:cubicBezTo>
                    <a:pt x="136" y="1139"/>
                    <a:pt x="1" y="3426"/>
                    <a:pt x="59" y="4080"/>
                  </a:cubicBezTo>
                  <a:cubicBezTo>
                    <a:pt x="59" y="4080"/>
                    <a:pt x="50" y="4939"/>
                    <a:pt x="660" y="5095"/>
                  </a:cubicBezTo>
                  <a:cubicBezTo>
                    <a:pt x="728" y="5112"/>
                    <a:pt x="796" y="5121"/>
                    <a:pt x="863" y="5121"/>
                  </a:cubicBezTo>
                  <a:cubicBezTo>
                    <a:pt x="1259" y="5121"/>
                    <a:pt x="1608" y="4819"/>
                    <a:pt x="1701" y="4272"/>
                  </a:cubicBezTo>
                  <a:cubicBezTo>
                    <a:pt x="1809" y="3632"/>
                    <a:pt x="2200" y="1320"/>
                    <a:pt x="2146" y="658"/>
                  </a:cubicBezTo>
                  <a:cubicBezTo>
                    <a:pt x="2113" y="249"/>
                    <a:pt x="1622" y="1"/>
                    <a:pt x="1187"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flipH="1">
              <a:off x="6176487" y="1345588"/>
              <a:ext cx="65138" cy="155977"/>
            </a:xfrm>
            <a:custGeom>
              <a:rect b="b" l="l" r="r" t="t"/>
              <a:pathLst>
                <a:path extrusionOk="0" h="5439" w="2271">
                  <a:moveTo>
                    <a:pt x="1277" y="0"/>
                  </a:moveTo>
                  <a:cubicBezTo>
                    <a:pt x="939" y="0"/>
                    <a:pt x="611" y="116"/>
                    <a:pt x="488" y="355"/>
                  </a:cubicBezTo>
                  <a:cubicBezTo>
                    <a:pt x="51" y="1208"/>
                    <a:pt x="1" y="3496"/>
                    <a:pt x="57" y="4161"/>
                  </a:cubicBezTo>
                  <a:cubicBezTo>
                    <a:pt x="57" y="4161"/>
                    <a:pt x="52" y="5247"/>
                    <a:pt x="788" y="5421"/>
                  </a:cubicBezTo>
                  <a:cubicBezTo>
                    <a:pt x="838" y="5433"/>
                    <a:pt x="888" y="5438"/>
                    <a:pt x="936" y="5438"/>
                  </a:cubicBezTo>
                  <a:cubicBezTo>
                    <a:pt x="1342" y="5438"/>
                    <a:pt x="1632" y="5021"/>
                    <a:pt x="1729" y="4439"/>
                  </a:cubicBezTo>
                  <a:cubicBezTo>
                    <a:pt x="1839" y="3788"/>
                    <a:pt x="2270" y="1258"/>
                    <a:pt x="2217" y="584"/>
                  </a:cubicBezTo>
                  <a:cubicBezTo>
                    <a:pt x="2187" y="201"/>
                    <a:pt x="1723" y="0"/>
                    <a:pt x="1277"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flipH="1">
              <a:off x="6227826" y="1342692"/>
              <a:ext cx="62901" cy="133436"/>
            </a:xfrm>
            <a:custGeom>
              <a:rect b="b" l="l" r="r" t="t"/>
              <a:pathLst>
                <a:path extrusionOk="0" h="4653" w="2193">
                  <a:moveTo>
                    <a:pt x="1234" y="1"/>
                  </a:moveTo>
                  <a:cubicBezTo>
                    <a:pt x="857" y="1"/>
                    <a:pt x="474" y="145"/>
                    <a:pt x="361" y="422"/>
                  </a:cubicBezTo>
                  <a:cubicBezTo>
                    <a:pt x="1" y="1302"/>
                    <a:pt x="238" y="2696"/>
                    <a:pt x="350" y="3346"/>
                  </a:cubicBezTo>
                  <a:cubicBezTo>
                    <a:pt x="350" y="3346"/>
                    <a:pt x="511" y="4294"/>
                    <a:pt x="921" y="4565"/>
                  </a:cubicBezTo>
                  <a:cubicBezTo>
                    <a:pt x="1013" y="4625"/>
                    <a:pt x="1110" y="4653"/>
                    <a:pt x="1206" y="4653"/>
                  </a:cubicBezTo>
                  <a:cubicBezTo>
                    <a:pt x="1538" y="4653"/>
                    <a:pt x="1858" y="4314"/>
                    <a:pt x="1900" y="3808"/>
                  </a:cubicBezTo>
                  <a:cubicBezTo>
                    <a:pt x="1953" y="3158"/>
                    <a:pt x="2193" y="1162"/>
                    <a:pt x="2083" y="503"/>
                  </a:cubicBezTo>
                  <a:cubicBezTo>
                    <a:pt x="2027" y="163"/>
                    <a:pt x="1634" y="1"/>
                    <a:pt x="1234"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flipH="1">
              <a:off x="6857276" y="775287"/>
              <a:ext cx="645643" cy="642777"/>
            </a:xfrm>
            <a:custGeom>
              <a:rect b="b" l="l" r="r" t="t"/>
              <a:pathLst>
                <a:path extrusionOk="0" h="22414" w="22510">
                  <a:moveTo>
                    <a:pt x="16571" y="0"/>
                  </a:moveTo>
                  <a:cubicBezTo>
                    <a:pt x="12973" y="0"/>
                    <a:pt x="10982" y="2748"/>
                    <a:pt x="11006" y="5604"/>
                  </a:cubicBezTo>
                  <a:cubicBezTo>
                    <a:pt x="11020" y="7454"/>
                    <a:pt x="10670" y="8145"/>
                    <a:pt x="9275" y="8145"/>
                  </a:cubicBezTo>
                  <a:cubicBezTo>
                    <a:pt x="8750" y="8145"/>
                    <a:pt x="8078" y="8047"/>
                    <a:pt x="7222" y="7877"/>
                  </a:cubicBezTo>
                  <a:cubicBezTo>
                    <a:pt x="6794" y="7792"/>
                    <a:pt x="6349" y="7749"/>
                    <a:pt x="5901" y="7749"/>
                  </a:cubicBezTo>
                  <a:cubicBezTo>
                    <a:pt x="3074" y="7749"/>
                    <a:pt x="104" y="9439"/>
                    <a:pt x="69" y="12730"/>
                  </a:cubicBezTo>
                  <a:cubicBezTo>
                    <a:pt x="1" y="19236"/>
                    <a:pt x="2952" y="21012"/>
                    <a:pt x="9735" y="22282"/>
                  </a:cubicBezTo>
                  <a:cubicBezTo>
                    <a:pt x="10212" y="22371"/>
                    <a:pt x="10676" y="22413"/>
                    <a:pt x="11125" y="22413"/>
                  </a:cubicBezTo>
                  <a:cubicBezTo>
                    <a:pt x="17064" y="22413"/>
                    <a:pt x="20515" y="15046"/>
                    <a:pt x="19528" y="11626"/>
                  </a:cubicBezTo>
                  <a:cubicBezTo>
                    <a:pt x="18496" y="8056"/>
                    <a:pt x="19758" y="4583"/>
                    <a:pt x="21772" y="4583"/>
                  </a:cubicBezTo>
                  <a:cubicBezTo>
                    <a:pt x="21833" y="4583"/>
                    <a:pt x="21895" y="4586"/>
                    <a:pt x="21958" y="4593"/>
                  </a:cubicBezTo>
                  <a:cubicBezTo>
                    <a:pt x="21958" y="4593"/>
                    <a:pt x="22509" y="698"/>
                    <a:pt x="17523" y="61"/>
                  </a:cubicBezTo>
                  <a:cubicBezTo>
                    <a:pt x="17194" y="20"/>
                    <a:pt x="16877" y="0"/>
                    <a:pt x="16571" y="0"/>
                  </a:cubicBezTo>
                  <a:close/>
                </a:path>
              </a:pathLst>
            </a:custGeom>
            <a:solidFill>
              <a:srgbClr val="6131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flipH="1">
              <a:off x="6470445" y="1217602"/>
              <a:ext cx="1342628" cy="1137464"/>
            </a:xfrm>
            <a:custGeom>
              <a:rect b="b" l="l" r="r" t="t"/>
              <a:pathLst>
                <a:path extrusionOk="0" h="39664" w="46810">
                  <a:moveTo>
                    <a:pt x="33797" y="1"/>
                  </a:moveTo>
                  <a:cubicBezTo>
                    <a:pt x="32088" y="1"/>
                    <a:pt x="30208" y="264"/>
                    <a:pt x="28160" y="563"/>
                  </a:cubicBezTo>
                  <a:cubicBezTo>
                    <a:pt x="26403" y="820"/>
                    <a:pt x="24564" y="886"/>
                    <a:pt x="22749" y="886"/>
                  </a:cubicBezTo>
                  <a:cubicBezTo>
                    <a:pt x="20827" y="886"/>
                    <a:pt x="18934" y="812"/>
                    <a:pt x="17197" y="812"/>
                  </a:cubicBezTo>
                  <a:cubicBezTo>
                    <a:pt x="15141" y="812"/>
                    <a:pt x="13303" y="916"/>
                    <a:pt x="11895" y="1369"/>
                  </a:cubicBezTo>
                  <a:cubicBezTo>
                    <a:pt x="8175" y="2566"/>
                    <a:pt x="4895" y="6915"/>
                    <a:pt x="876" y="9457"/>
                  </a:cubicBezTo>
                  <a:cubicBezTo>
                    <a:pt x="0" y="10009"/>
                    <a:pt x="3580" y="15055"/>
                    <a:pt x="7014" y="15055"/>
                  </a:cubicBezTo>
                  <a:cubicBezTo>
                    <a:pt x="7405" y="15055"/>
                    <a:pt x="7794" y="14990"/>
                    <a:pt x="8175" y="14845"/>
                  </a:cubicBezTo>
                  <a:cubicBezTo>
                    <a:pt x="8846" y="14588"/>
                    <a:pt x="11576" y="12756"/>
                    <a:pt x="12062" y="12463"/>
                  </a:cubicBezTo>
                  <a:cubicBezTo>
                    <a:pt x="12093" y="12444"/>
                    <a:pt x="12133" y="12435"/>
                    <a:pt x="12181" y="12435"/>
                  </a:cubicBezTo>
                  <a:cubicBezTo>
                    <a:pt x="12894" y="12435"/>
                    <a:pt x="15402" y="14526"/>
                    <a:pt x="16411" y="20763"/>
                  </a:cubicBezTo>
                  <a:cubicBezTo>
                    <a:pt x="17020" y="24522"/>
                    <a:pt x="16708" y="33406"/>
                    <a:pt x="16218" y="34911"/>
                  </a:cubicBezTo>
                  <a:cubicBezTo>
                    <a:pt x="15726" y="36416"/>
                    <a:pt x="16124" y="37019"/>
                    <a:pt x="17463" y="37249"/>
                  </a:cubicBezTo>
                  <a:cubicBezTo>
                    <a:pt x="18424" y="37414"/>
                    <a:pt x="24932" y="39663"/>
                    <a:pt x="31594" y="39663"/>
                  </a:cubicBezTo>
                  <a:cubicBezTo>
                    <a:pt x="34220" y="39663"/>
                    <a:pt x="36869" y="39314"/>
                    <a:pt x="39213" y="38350"/>
                  </a:cubicBezTo>
                  <a:cubicBezTo>
                    <a:pt x="39213" y="38350"/>
                    <a:pt x="42738" y="36858"/>
                    <a:pt x="42030" y="34414"/>
                  </a:cubicBezTo>
                  <a:cubicBezTo>
                    <a:pt x="41323" y="31970"/>
                    <a:pt x="37956" y="26157"/>
                    <a:pt x="38842" y="20848"/>
                  </a:cubicBezTo>
                  <a:cubicBezTo>
                    <a:pt x="39726" y="15539"/>
                    <a:pt x="40530" y="16602"/>
                    <a:pt x="39472" y="12074"/>
                  </a:cubicBezTo>
                  <a:lnTo>
                    <a:pt x="39472" y="12074"/>
                  </a:lnTo>
                  <a:cubicBezTo>
                    <a:pt x="39473" y="12074"/>
                    <a:pt x="43013" y="14890"/>
                    <a:pt x="44897" y="15275"/>
                  </a:cubicBezTo>
                  <a:cubicBezTo>
                    <a:pt x="44897" y="15275"/>
                    <a:pt x="43285" y="14353"/>
                    <a:pt x="43677" y="10962"/>
                  </a:cubicBezTo>
                  <a:cubicBezTo>
                    <a:pt x="44069" y="7572"/>
                    <a:pt x="45769" y="5949"/>
                    <a:pt x="46809" y="5316"/>
                  </a:cubicBezTo>
                  <a:cubicBezTo>
                    <a:pt x="46809" y="5316"/>
                    <a:pt x="41666" y="3145"/>
                    <a:pt x="38874" y="1303"/>
                  </a:cubicBezTo>
                  <a:cubicBezTo>
                    <a:pt x="37400" y="329"/>
                    <a:pt x="35706" y="1"/>
                    <a:pt x="33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flipH="1">
              <a:off x="6575346" y="1410685"/>
              <a:ext cx="140315" cy="224373"/>
            </a:xfrm>
            <a:custGeom>
              <a:rect b="b" l="l" r="r" t="t"/>
              <a:pathLst>
                <a:path extrusionOk="0" h="7824" w="4892">
                  <a:moveTo>
                    <a:pt x="107" y="1"/>
                  </a:moveTo>
                  <a:cubicBezTo>
                    <a:pt x="67" y="1"/>
                    <a:pt x="45" y="50"/>
                    <a:pt x="41" y="157"/>
                  </a:cubicBezTo>
                  <a:cubicBezTo>
                    <a:pt x="0" y="1556"/>
                    <a:pt x="1209" y="5341"/>
                    <a:pt x="1209" y="5341"/>
                  </a:cubicBezTo>
                  <a:cubicBezTo>
                    <a:pt x="1209" y="5341"/>
                    <a:pt x="3102" y="6844"/>
                    <a:pt x="4856" y="7804"/>
                  </a:cubicBezTo>
                  <a:lnTo>
                    <a:pt x="4856" y="7804"/>
                  </a:lnTo>
                  <a:cubicBezTo>
                    <a:pt x="3503" y="7018"/>
                    <a:pt x="584" y="1"/>
                    <a:pt x="107" y="1"/>
                  </a:cubicBezTo>
                  <a:close/>
                  <a:moveTo>
                    <a:pt x="4856" y="7804"/>
                  </a:moveTo>
                  <a:cubicBezTo>
                    <a:pt x="4868" y="7811"/>
                    <a:pt x="4880" y="7817"/>
                    <a:pt x="4892" y="7823"/>
                  </a:cubicBezTo>
                  <a:cubicBezTo>
                    <a:pt x="4880" y="7817"/>
                    <a:pt x="4868" y="7810"/>
                    <a:pt x="4856" y="78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flipH="1">
              <a:off x="6566520" y="1635657"/>
              <a:ext cx="7687" cy="3527"/>
            </a:xfrm>
            <a:custGeom>
              <a:rect b="b" l="l" r="r" t="t"/>
              <a:pathLst>
                <a:path extrusionOk="0" h="123" w="268">
                  <a:moveTo>
                    <a:pt x="1" y="1"/>
                  </a:moveTo>
                  <a:lnTo>
                    <a:pt x="1" y="1"/>
                  </a:lnTo>
                  <a:cubicBezTo>
                    <a:pt x="45" y="25"/>
                    <a:pt x="89" y="48"/>
                    <a:pt x="133" y="71"/>
                  </a:cubicBezTo>
                  <a:cubicBezTo>
                    <a:pt x="210" y="104"/>
                    <a:pt x="256" y="122"/>
                    <a:pt x="260" y="122"/>
                  </a:cubicBezTo>
                  <a:cubicBezTo>
                    <a:pt x="267" y="122"/>
                    <a:pt x="189" y="84"/>
                    <a:pt x="1" y="1"/>
                  </a:cubicBezTo>
                  <a:close/>
                </a:path>
              </a:pathLst>
            </a:custGeom>
            <a:solidFill>
              <a:srgbClr val="08B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flipH="1">
              <a:off x="6728894" y="1217717"/>
              <a:ext cx="288345" cy="189386"/>
            </a:xfrm>
            <a:custGeom>
              <a:rect b="b" l="l" r="r" t="t"/>
              <a:pathLst>
                <a:path extrusionOk="0" h="6604" w="10053">
                  <a:moveTo>
                    <a:pt x="6035" y="0"/>
                  </a:moveTo>
                  <a:cubicBezTo>
                    <a:pt x="4331" y="0"/>
                    <a:pt x="2457" y="260"/>
                    <a:pt x="412" y="559"/>
                  </a:cubicBezTo>
                  <a:cubicBezTo>
                    <a:pt x="388" y="563"/>
                    <a:pt x="364" y="565"/>
                    <a:pt x="339" y="568"/>
                  </a:cubicBezTo>
                  <a:cubicBezTo>
                    <a:pt x="60" y="1730"/>
                    <a:pt x="1" y="3032"/>
                    <a:pt x="429" y="4358"/>
                  </a:cubicBezTo>
                  <a:cubicBezTo>
                    <a:pt x="429" y="4358"/>
                    <a:pt x="4862" y="6603"/>
                    <a:pt x="7257" y="6603"/>
                  </a:cubicBezTo>
                  <a:cubicBezTo>
                    <a:pt x="7553" y="6603"/>
                    <a:pt x="7818" y="6569"/>
                    <a:pt x="8039" y="6492"/>
                  </a:cubicBezTo>
                  <a:cubicBezTo>
                    <a:pt x="10052" y="5793"/>
                    <a:pt x="8569" y="2502"/>
                    <a:pt x="6051" y="1324"/>
                  </a:cubicBezTo>
                  <a:cubicBezTo>
                    <a:pt x="4069" y="398"/>
                    <a:pt x="6018" y="104"/>
                    <a:pt x="7324" y="104"/>
                  </a:cubicBezTo>
                  <a:cubicBezTo>
                    <a:pt x="7560" y="104"/>
                    <a:pt x="7775" y="113"/>
                    <a:pt x="7942" y="131"/>
                  </a:cubicBezTo>
                  <a:cubicBezTo>
                    <a:pt x="7332" y="39"/>
                    <a:pt x="6697" y="0"/>
                    <a:pt x="6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flipH="1">
              <a:off x="6852020" y="1073988"/>
              <a:ext cx="292189" cy="278028"/>
            </a:xfrm>
            <a:custGeom>
              <a:rect b="b" l="l" r="r" t="t"/>
              <a:pathLst>
                <a:path extrusionOk="0" h="9695" w="10187">
                  <a:moveTo>
                    <a:pt x="1362" y="1"/>
                  </a:moveTo>
                  <a:cubicBezTo>
                    <a:pt x="2049" y="2481"/>
                    <a:pt x="200" y="5890"/>
                    <a:pt x="200" y="5890"/>
                  </a:cubicBezTo>
                  <a:cubicBezTo>
                    <a:pt x="0" y="6986"/>
                    <a:pt x="4452" y="9695"/>
                    <a:pt x="6324" y="9695"/>
                  </a:cubicBezTo>
                  <a:cubicBezTo>
                    <a:pt x="6768" y="9695"/>
                    <a:pt x="7067" y="9542"/>
                    <a:pt x="7124" y="9180"/>
                  </a:cubicBezTo>
                  <a:cubicBezTo>
                    <a:pt x="7352" y="7728"/>
                    <a:pt x="6860" y="5126"/>
                    <a:pt x="6834" y="4751"/>
                  </a:cubicBezTo>
                  <a:cubicBezTo>
                    <a:pt x="7525" y="4681"/>
                    <a:pt x="8716" y="4489"/>
                    <a:pt x="9451" y="4157"/>
                  </a:cubicBezTo>
                  <a:cubicBezTo>
                    <a:pt x="10186" y="3824"/>
                    <a:pt x="1363" y="1"/>
                    <a:pt x="1362"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flipH="1">
              <a:off x="7042130" y="1073988"/>
              <a:ext cx="63015" cy="45741"/>
            </a:xfrm>
            <a:custGeom>
              <a:rect b="b" l="l" r="r" t="t"/>
              <a:pathLst>
                <a:path extrusionOk="0" h="1595" w="2197">
                  <a:moveTo>
                    <a:pt x="0" y="1"/>
                  </a:moveTo>
                  <a:lnTo>
                    <a:pt x="0" y="1"/>
                  </a:lnTo>
                  <a:cubicBezTo>
                    <a:pt x="140" y="506"/>
                    <a:pt x="172" y="1049"/>
                    <a:pt x="139" y="1594"/>
                  </a:cubicBezTo>
                  <a:cubicBezTo>
                    <a:pt x="575" y="1166"/>
                    <a:pt x="1114" y="959"/>
                    <a:pt x="1718" y="891"/>
                  </a:cubicBezTo>
                  <a:cubicBezTo>
                    <a:pt x="1747" y="888"/>
                    <a:pt x="1775" y="886"/>
                    <a:pt x="1803" y="886"/>
                  </a:cubicBezTo>
                  <a:cubicBezTo>
                    <a:pt x="1939" y="886"/>
                    <a:pt x="2071" y="921"/>
                    <a:pt x="2194" y="980"/>
                  </a:cubicBezTo>
                  <a:cubicBezTo>
                    <a:pt x="2195" y="979"/>
                    <a:pt x="2195" y="977"/>
                    <a:pt x="2197" y="976"/>
                  </a:cubicBezTo>
                  <a:cubicBezTo>
                    <a:pt x="950" y="412"/>
                    <a:pt x="1" y="1"/>
                    <a:pt x="0"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flipH="1">
              <a:off x="6856127" y="1144132"/>
              <a:ext cx="200720" cy="66102"/>
            </a:xfrm>
            <a:custGeom>
              <a:rect b="b" l="l" r="r" t="t"/>
              <a:pathLst>
                <a:path extrusionOk="0" h="2305" w="6998">
                  <a:moveTo>
                    <a:pt x="1" y="0"/>
                  </a:moveTo>
                  <a:lnTo>
                    <a:pt x="1" y="2"/>
                  </a:lnTo>
                  <a:cubicBezTo>
                    <a:pt x="1" y="2"/>
                    <a:pt x="1161" y="1601"/>
                    <a:pt x="3788" y="2305"/>
                  </a:cubicBezTo>
                  <a:cubicBezTo>
                    <a:pt x="4479" y="2235"/>
                    <a:pt x="5670" y="2043"/>
                    <a:pt x="6405" y="1711"/>
                  </a:cubicBezTo>
                  <a:cubicBezTo>
                    <a:pt x="6997" y="1443"/>
                    <a:pt x="1" y="0"/>
                    <a:pt x="1" y="0"/>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flipH="1">
              <a:off x="6856726" y="863842"/>
              <a:ext cx="260925" cy="333003"/>
            </a:xfrm>
            <a:custGeom>
              <a:rect b="b" l="l" r="r" t="t"/>
              <a:pathLst>
                <a:path extrusionOk="0" h="11612" w="9097">
                  <a:moveTo>
                    <a:pt x="7601" y="1"/>
                  </a:moveTo>
                  <a:cubicBezTo>
                    <a:pt x="7328" y="1"/>
                    <a:pt x="7180" y="493"/>
                    <a:pt x="7015" y="580"/>
                  </a:cubicBezTo>
                  <a:cubicBezTo>
                    <a:pt x="6991" y="592"/>
                    <a:pt x="6946" y="598"/>
                    <a:pt x="6886" y="598"/>
                  </a:cubicBezTo>
                  <a:cubicBezTo>
                    <a:pt x="6586" y="598"/>
                    <a:pt x="5891" y="469"/>
                    <a:pt x="5278" y="469"/>
                  </a:cubicBezTo>
                  <a:cubicBezTo>
                    <a:pt x="4637" y="469"/>
                    <a:pt x="4086" y="610"/>
                    <a:pt x="4178" y="1190"/>
                  </a:cubicBezTo>
                  <a:cubicBezTo>
                    <a:pt x="4579" y="3744"/>
                    <a:pt x="1811" y="4004"/>
                    <a:pt x="2255" y="7318"/>
                  </a:cubicBezTo>
                  <a:cubicBezTo>
                    <a:pt x="2204" y="7108"/>
                    <a:pt x="1952" y="6644"/>
                    <a:pt x="1588" y="6243"/>
                  </a:cubicBezTo>
                  <a:cubicBezTo>
                    <a:pt x="1513" y="6220"/>
                    <a:pt x="1422" y="6209"/>
                    <a:pt x="1324" y="6209"/>
                  </a:cubicBezTo>
                  <a:cubicBezTo>
                    <a:pt x="787" y="6209"/>
                    <a:pt x="0" y="6520"/>
                    <a:pt x="66" y="6850"/>
                  </a:cubicBezTo>
                  <a:cubicBezTo>
                    <a:pt x="278" y="7583"/>
                    <a:pt x="882" y="8013"/>
                    <a:pt x="1325" y="8013"/>
                  </a:cubicBezTo>
                  <a:cubicBezTo>
                    <a:pt x="1438" y="8013"/>
                    <a:pt x="1540" y="7985"/>
                    <a:pt x="1623" y="7927"/>
                  </a:cubicBezTo>
                  <a:cubicBezTo>
                    <a:pt x="1670" y="8503"/>
                    <a:pt x="1820" y="9598"/>
                    <a:pt x="2258" y="9906"/>
                  </a:cubicBezTo>
                  <a:cubicBezTo>
                    <a:pt x="2542" y="10108"/>
                    <a:pt x="4611" y="11116"/>
                    <a:pt x="6476" y="11504"/>
                  </a:cubicBezTo>
                  <a:cubicBezTo>
                    <a:pt x="6809" y="11574"/>
                    <a:pt x="7188" y="11612"/>
                    <a:pt x="7548" y="11612"/>
                  </a:cubicBezTo>
                  <a:cubicBezTo>
                    <a:pt x="8256" y="11612"/>
                    <a:pt x="8887" y="11465"/>
                    <a:pt x="8931" y="11128"/>
                  </a:cubicBezTo>
                  <a:cubicBezTo>
                    <a:pt x="9034" y="10332"/>
                    <a:pt x="9096" y="2392"/>
                    <a:pt x="8302" y="807"/>
                  </a:cubicBezTo>
                  <a:cubicBezTo>
                    <a:pt x="7995" y="195"/>
                    <a:pt x="7773" y="1"/>
                    <a:pt x="7601"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flipH="1">
              <a:off x="7076670" y="1507183"/>
              <a:ext cx="390484" cy="429474"/>
            </a:xfrm>
            <a:custGeom>
              <a:rect b="b" l="l" r="r" t="t"/>
              <a:pathLst>
                <a:path extrusionOk="0" h="14976" w="13614">
                  <a:moveTo>
                    <a:pt x="4043" y="0"/>
                  </a:moveTo>
                  <a:cubicBezTo>
                    <a:pt x="3138" y="0"/>
                    <a:pt x="1" y="2366"/>
                    <a:pt x="1" y="2366"/>
                  </a:cubicBezTo>
                  <a:cubicBezTo>
                    <a:pt x="32" y="2348"/>
                    <a:pt x="72" y="2338"/>
                    <a:pt x="120" y="2338"/>
                  </a:cubicBezTo>
                  <a:cubicBezTo>
                    <a:pt x="834" y="2338"/>
                    <a:pt x="3341" y="4430"/>
                    <a:pt x="4351" y="10665"/>
                  </a:cubicBezTo>
                  <a:cubicBezTo>
                    <a:pt x="4521" y="11719"/>
                    <a:pt x="4619" y="13174"/>
                    <a:pt x="4661" y="14757"/>
                  </a:cubicBezTo>
                  <a:cubicBezTo>
                    <a:pt x="4726" y="13985"/>
                    <a:pt x="5448" y="13720"/>
                    <a:pt x="6456" y="13720"/>
                  </a:cubicBezTo>
                  <a:cubicBezTo>
                    <a:pt x="8652" y="13720"/>
                    <a:pt x="12204" y="14976"/>
                    <a:pt x="13279" y="14976"/>
                  </a:cubicBezTo>
                  <a:cubicBezTo>
                    <a:pt x="13498" y="14976"/>
                    <a:pt x="13614" y="14923"/>
                    <a:pt x="13594" y="14798"/>
                  </a:cubicBezTo>
                  <a:cubicBezTo>
                    <a:pt x="13437" y="13774"/>
                    <a:pt x="7687" y="10949"/>
                    <a:pt x="5922" y="8356"/>
                  </a:cubicBezTo>
                  <a:cubicBezTo>
                    <a:pt x="4157" y="5764"/>
                    <a:pt x="4936" y="59"/>
                    <a:pt x="4075" y="1"/>
                  </a:cubicBezTo>
                  <a:cubicBezTo>
                    <a:pt x="4065" y="1"/>
                    <a:pt x="4054" y="0"/>
                    <a:pt x="4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44"/>
          <p:cNvGrpSpPr/>
          <p:nvPr/>
        </p:nvGrpSpPr>
        <p:grpSpPr>
          <a:xfrm flipH="1">
            <a:off x="5208471" y="1027554"/>
            <a:ext cx="508913" cy="499413"/>
            <a:chOff x="7178199" y="1680556"/>
            <a:chExt cx="281525" cy="276285"/>
          </a:xfrm>
        </p:grpSpPr>
        <p:sp>
          <p:nvSpPr>
            <p:cNvPr id="896" name="Google Shape;896;p44"/>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lang="en"/>
              <a:t>C</a:t>
            </a:r>
            <a:r>
              <a:rPr lang="en"/>
              <a:t>ompanies</a:t>
            </a:r>
            <a:endParaRPr sz="3000"/>
          </a:p>
        </p:txBody>
      </p:sp>
      <p:sp>
        <p:nvSpPr>
          <p:cNvPr id="917" name="Google Shape;917;p45"/>
          <p:cNvSpPr txBox="1"/>
          <p:nvPr>
            <p:ph idx="4" type="subTitle"/>
          </p:nvPr>
        </p:nvSpPr>
        <p:spPr>
          <a:xfrm>
            <a:off x="937625" y="2025203"/>
            <a:ext cx="2175300" cy="70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2"/>
              </a:buClr>
              <a:buSzPts val="1100"/>
              <a:buFont typeface="Arial"/>
              <a:buNone/>
            </a:pPr>
            <a:r>
              <a:rPr lang="en"/>
              <a:t>Prozone Sports</a:t>
            </a:r>
            <a:endParaRPr/>
          </a:p>
        </p:txBody>
      </p:sp>
      <p:sp>
        <p:nvSpPr>
          <p:cNvPr id="918" name="Google Shape;918;p45"/>
          <p:cNvSpPr txBox="1"/>
          <p:nvPr>
            <p:ph idx="5" type="subTitle"/>
          </p:nvPr>
        </p:nvSpPr>
        <p:spPr>
          <a:xfrm>
            <a:off x="3192525" y="2080403"/>
            <a:ext cx="2901300" cy="593100"/>
          </a:xfrm>
          <a:prstGeom prst="rect">
            <a:avLst/>
          </a:prstGeom>
        </p:spPr>
        <p:txBody>
          <a:bodyPr anchorCtr="0" anchor="b" bIns="91425" lIns="91425" spcFirstLastPara="1" rIns="91425" wrap="square" tIns="91425">
            <a:normAutofit fontScale="25000" lnSpcReduction="20000"/>
          </a:bodyPr>
          <a:lstStyle/>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sz="9600"/>
              <a:t>              </a:t>
            </a:r>
            <a:endParaRPr sz="9600"/>
          </a:p>
          <a:p>
            <a:pPr indent="0" lvl="0" marL="0" rtl="0" algn="l">
              <a:lnSpc>
                <a:spcPct val="115000"/>
              </a:lnSpc>
              <a:spcBef>
                <a:spcPts val="0"/>
              </a:spcBef>
              <a:spcAft>
                <a:spcPts val="0"/>
              </a:spcAft>
              <a:buNone/>
            </a:pPr>
            <a:r>
              <a:rPr lang="en" sz="9600"/>
              <a:t>   </a:t>
            </a:r>
            <a:r>
              <a:rPr lang="en" sz="9600"/>
              <a:t>   Genius Sports</a:t>
            </a:r>
            <a:endParaRPr sz="9600"/>
          </a:p>
        </p:txBody>
      </p:sp>
      <p:sp>
        <p:nvSpPr>
          <p:cNvPr id="919" name="Google Shape;919;p45"/>
          <p:cNvSpPr txBox="1"/>
          <p:nvPr>
            <p:ph idx="1" type="subTitle"/>
          </p:nvPr>
        </p:nvSpPr>
        <p:spPr>
          <a:xfrm>
            <a:off x="937625" y="2719703"/>
            <a:ext cx="2175300" cy="18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Prozone Sports Ltd, a pioneer in performance analysis for 19 years, collaborates with top sports clubs and organizations to provide world-leading performance analysis services.</a:t>
            </a:r>
            <a:endParaRPr/>
          </a:p>
        </p:txBody>
      </p:sp>
      <p:sp>
        <p:nvSpPr>
          <p:cNvPr id="920" name="Google Shape;920;p45"/>
          <p:cNvSpPr txBox="1"/>
          <p:nvPr>
            <p:ph idx="2" type="subTitle"/>
          </p:nvPr>
        </p:nvSpPr>
        <p:spPr>
          <a:xfrm>
            <a:off x="3484350" y="2719700"/>
            <a:ext cx="2175300" cy="179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accent2"/>
              </a:buClr>
              <a:buSzPts val="1100"/>
              <a:buFont typeface="Arial"/>
              <a:buNone/>
            </a:pPr>
            <a:r>
              <a:rPr lang="en" sz="1100"/>
              <a:t>London-based Genius Sports specializes in sports data, betting, and media tech. Trusted in 150+ countries, they partner with 400+ global sports organizations, such as NFL, EPL, and FIBA.</a:t>
            </a:r>
            <a:endParaRPr sz="1100"/>
          </a:p>
        </p:txBody>
      </p:sp>
      <p:sp>
        <p:nvSpPr>
          <p:cNvPr id="921" name="Google Shape;921;p45"/>
          <p:cNvSpPr txBox="1"/>
          <p:nvPr>
            <p:ph idx="3" type="subTitle"/>
          </p:nvPr>
        </p:nvSpPr>
        <p:spPr>
          <a:xfrm>
            <a:off x="6031075" y="2719700"/>
            <a:ext cx="2175300" cy="1423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accent2"/>
              </a:buClr>
              <a:buSzPts val="1100"/>
              <a:buFont typeface="Arial"/>
              <a:buNone/>
            </a:pPr>
            <a:r>
              <a:rPr lang="en" sz="1100"/>
              <a:t>Sportradar is a Silicon Valley technology startup that developed an analytics platform to interpret the data and provide relevant, actionable information to the team staff.</a:t>
            </a:r>
            <a:endParaRPr sz="1100"/>
          </a:p>
        </p:txBody>
      </p:sp>
      <p:sp>
        <p:nvSpPr>
          <p:cNvPr id="922" name="Google Shape;922;p45"/>
          <p:cNvSpPr txBox="1"/>
          <p:nvPr>
            <p:ph idx="6" type="subTitle"/>
          </p:nvPr>
        </p:nvSpPr>
        <p:spPr>
          <a:xfrm>
            <a:off x="6031075" y="2080403"/>
            <a:ext cx="2175300" cy="59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Sportradar</a:t>
            </a:r>
            <a:endParaRPr/>
          </a:p>
        </p:txBody>
      </p:sp>
      <p:grpSp>
        <p:nvGrpSpPr>
          <p:cNvPr id="923" name="Google Shape;923;p45"/>
          <p:cNvGrpSpPr/>
          <p:nvPr/>
        </p:nvGrpSpPr>
        <p:grpSpPr>
          <a:xfrm flipH="1">
            <a:off x="467835" y="646983"/>
            <a:ext cx="749815" cy="749811"/>
            <a:chOff x="7178199" y="1680556"/>
            <a:chExt cx="281525" cy="276285"/>
          </a:xfrm>
        </p:grpSpPr>
        <p:sp>
          <p:nvSpPr>
            <p:cNvPr id="924" name="Google Shape;924;p45"/>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5"/>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5"/>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5"/>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5"/>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5"/>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5"/>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5"/>
          <p:cNvGrpSpPr/>
          <p:nvPr/>
        </p:nvGrpSpPr>
        <p:grpSpPr>
          <a:xfrm>
            <a:off x="8000998" y="133233"/>
            <a:ext cx="566936" cy="566938"/>
            <a:chOff x="7178199" y="1680556"/>
            <a:chExt cx="281525" cy="276285"/>
          </a:xfrm>
        </p:grpSpPr>
        <p:sp>
          <p:nvSpPr>
            <p:cNvPr id="940" name="Google Shape;940;p45"/>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5"/>
          <p:cNvGrpSpPr/>
          <p:nvPr/>
        </p:nvGrpSpPr>
        <p:grpSpPr>
          <a:xfrm>
            <a:off x="1825407" y="1396805"/>
            <a:ext cx="399733" cy="399686"/>
            <a:chOff x="6109850" y="360000"/>
            <a:chExt cx="1269800" cy="1269650"/>
          </a:xfrm>
        </p:grpSpPr>
        <p:sp>
          <p:nvSpPr>
            <p:cNvPr id="956" name="Google Shape;956;p45"/>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5"/>
          <p:cNvGrpSpPr/>
          <p:nvPr/>
        </p:nvGrpSpPr>
        <p:grpSpPr>
          <a:xfrm>
            <a:off x="4372139" y="1397351"/>
            <a:ext cx="399722" cy="399088"/>
            <a:chOff x="1031250" y="4144000"/>
            <a:chExt cx="1212750" cy="1210825"/>
          </a:xfrm>
        </p:grpSpPr>
        <p:sp>
          <p:nvSpPr>
            <p:cNvPr id="963" name="Google Shape;963;p45"/>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45"/>
          <p:cNvGrpSpPr/>
          <p:nvPr/>
        </p:nvGrpSpPr>
        <p:grpSpPr>
          <a:xfrm>
            <a:off x="6918856" y="1396996"/>
            <a:ext cx="399737" cy="399359"/>
            <a:chOff x="5881575" y="3612475"/>
            <a:chExt cx="1213900" cy="1212750"/>
          </a:xfrm>
        </p:grpSpPr>
        <p:sp>
          <p:nvSpPr>
            <p:cNvPr id="972" name="Google Shape;972;p45"/>
            <p:cNvSpPr/>
            <p:nvPr/>
          </p:nvSpPr>
          <p:spPr>
            <a:xfrm>
              <a:off x="5881575" y="4500525"/>
              <a:ext cx="325450" cy="324700"/>
            </a:xfrm>
            <a:custGeom>
              <a:rect b="b" l="l" r="r" t="t"/>
              <a:pathLst>
                <a:path extrusionOk="0" h="12988" w="13018">
                  <a:moveTo>
                    <a:pt x="13018" y="12532"/>
                  </a:moveTo>
                  <a:cubicBezTo>
                    <a:pt x="13015" y="12532"/>
                    <a:pt x="13013" y="12532"/>
                    <a:pt x="13010" y="12534"/>
                  </a:cubicBezTo>
                  <a:cubicBezTo>
                    <a:pt x="13013" y="12534"/>
                    <a:pt x="13015" y="12532"/>
                    <a:pt x="13018" y="12532"/>
                  </a:cubicBezTo>
                  <a:close/>
                  <a:moveTo>
                    <a:pt x="476" y="0"/>
                  </a:moveTo>
                  <a:cubicBezTo>
                    <a:pt x="79" y="3400"/>
                    <a:pt x="0" y="6427"/>
                    <a:pt x="28" y="8681"/>
                  </a:cubicBezTo>
                  <a:cubicBezTo>
                    <a:pt x="56" y="11045"/>
                    <a:pt x="1965" y="12954"/>
                    <a:pt x="4329" y="12982"/>
                  </a:cubicBezTo>
                  <a:cubicBezTo>
                    <a:pt x="4594" y="12985"/>
                    <a:pt x="4869" y="12987"/>
                    <a:pt x="5155" y="12987"/>
                  </a:cubicBezTo>
                  <a:cubicBezTo>
                    <a:pt x="7299" y="12987"/>
                    <a:pt x="10009" y="12884"/>
                    <a:pt x="13010" y="12534"/>
                  </a:cubicBezTo>
                  <a:lnTo>
                    <a:pt x="4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6144450" y="3874700"/>
              <a:ext cx="548750" cy="548900"/>
            </a:xfrm>
            <a:custGeom>
              <a:rect b="b" l="l" r="r" t="t"/>
              <a:pathLst>
                <a:path extrusionOk="0" h="21956" w="21950">
                  <a:moveTo>
                    <a:pt x="17135" y="1"/>
                  </a:moveTo>
                  <a:cubicBezTo>
                    <a:pt x="10979" y="7682"/>
                    <a:pt x="7678" y="10979"/>
                    <a:pt x="0" y="17135"/>
                  </a:cubicBezTo>
                  <a:lnTo>
                    <a:pt x="717" y="21955"/>
                  </a:lnTo>
                  <a:lnTo>
                    <a:pt x="4434" y="20957"/>
                  </a:lnTo>
                  <a:lnTo>
                    <a:pt x="5164" y="20228"/>
                  </a:lnTo>
                  <a:lnTo>
                    <a:pt x="4184" y="19248"/>
                  </a:lnTo>
                  <a:cubicBezTo>
                    <a:pt x="3595" y="18657"/>
                    <a:pt x="3595" y="17703"/>
                    <a:pt x="4184" y="17112"/>
                  </a:cubicBezTo>
                  <a:cubicBezTo>
                    <a:pt x="4479" y="16818"/>
                    <a:pt x="4866" y="16671"/>
                    <a:pt x="5253" y="16671"/>
                  </a:cubicBezTo>
                  <a:cubicBezTo>
                    <a:pt x="5639" y="16671"/>
                    <a:pt x="6026" y="16818"/>
                    <a:pt x="6320" y="17112"/>
                  </a:cubicBezTo>
                  <a:lnTo>
                    <a:pt x="6320" y="17115"/>
                  </a:lnTo>
                  <a:lnTo>
                    <a:pt x="7300" y="18095"/>
                  </a:lnTo>
                  <a:lnTo>
                    <a:pt x="9490" y="15902"/>
                  </a:lnTo>
                  <a:lnTo>
                    <a:pt x="8510" y="14922"/>
                  </a:lnTo>
                  <a:cubicBezTo>
                    <a:pt x="7922" y="14331"/>
                    <a:pt x="7922" y="13377"/>
                    <a:pt x="8510" y="12786"/>
                  </a:cubicBezTo>
                  <a:cubicBezTo>
                    <a:pt x="8806" y="12490"/>
                    <a:pt x="9192" y="12342"/>
                    <a:pt x="9579" y="12342"/>
                  </a:cubicBezTo>
                  <a:cubicBezTo>
                    <a:pt x="9966" y="12342"/>
                    <a:pt x="10352" y="12490"/>
                    <a:pt x="10646" y="12786"/>
                  </a:cubicBezTo>
                  <a:lnTo>
                    <a:pt x="11626" y="13766"/>
                  </a:lnTo>
                  <a:lnTo>
                    <a:pt x="13819" y="11573"/>
                  </a:lnTo>
                  <a:lnTo>
                    <a:pt x="12839" y="10593"/>
                  </a:lnTo>
                  <a:cubicBezTo>
                    <a:pt x="12248" y="10005"/>
                    <a:pt x="12248" y="9048"/>
                    <a:pt x="12839" y="8457"/>
                  </a:cubicBezTo>
                  <a:cubicBezTo>
                    <a:pt x="13133" y="8162"/>
                    <a:pt x="13520" y="8015"/>
                    <a:pt x="13906" y="8015"/>
                  </a:cubicBezTo>
                  <a:cubicBezTo>
                    <a:pt x="14293" y="8015"/>
                    <a:pt x="14680" y="8162"/>
                    <a:pt x="14975" y="8457"/>
                  </a:cubicBezTo>
                  <a:lnTo>
                    <a:pt x="15955" y="9437"/>
                  </a:lnTo>
                  <a:lnTo>
                    <a:pt x="18092" y="7300"/>
                  </a:lnTo>
                  <a:lnTo>
                    <a:pt x="17112" y="6320"/>
                  </a:lnTo>
                  <a:cubicBezTo>
                    <a:pt x="16521" y="5732"/>
                    <a:pt x="16521" y="4775"/>
                    <a:pt x="17112" y="4184"/>
                  </a:cubicBezTo>
                  <a:cubicBezTo>
                    <a:pt x="17406" y="3890"/>
                    <a:pt x="17792" y="3743"/>
                    <a:pt x="18179" y="3743"/>
                  </a:cubicBezTo>
                  <a:cubicBezTo>
                    <a:pt x="18566" y="3743"/>
                    <a:pt x="18952" y="3890"/>
                    <a:pt x="19248" y="4184"/>
                  </a:cubicBezTo>
                  <a:lnTo>
                    <a:pt x="20228" y="5164"/>
                  </a:lnTo>
                  <a:lnTo>
                    <a:pt x="20952" y="4440"/>
                  </a:lnTo>
                  <a:lnTo>
                    <a:pt x="21950" y="715"/>
                  </a:lnTo>
                  <a:lnTo>
                    <a:pt x="17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5907225" y="3638375"/>
              <a:ext cx="1161750" cy="1161775"/>
            </a:xfrm>
            <a:custGeom>
              <a:rect b="b" l="l" r="r" t="t"/>
              <a:pathLst>
                <a:path extrusionOk="0" h="46471" w="46470">
                  <a:moveTo>
                    <a:pt x="25983" y="6321"/>
                  </a:moveTo>
                  <a:cubicBezTo>
                    <a:pt x="26056" y="6321"/>
                    <a:pt x="26130" y="6327"/>
                    <a:pt x="26204" y="6338"/>
                  </a:cubicBezTo>
                  <a:lnTo>
                    <a:pt x="33557" y="7430"/>
                  </a:lnTo>
                  <a:cubicBezTo>
                    <a:pt x="33982" y="7492"/>
                    <a:pt x="34361" y="7735"/>
                    <a:pt x="34598" y="8095"/>
                  </a:cubicBezTo>
                  <a:cubicBezTo>
                    <a:pt x="34834" y="8454"/>
                    <a:pt x="34906" y="8899"/>
                    <a:pt x="34793" y="9313"/>
                  </a:cubicBezTo>
                  <a:lnTo>
                    <a:pt x="33931" y="12539"/>
                  </a:lnTo>
                  <a:lnTo>
                    <a:pt x="37154" y="11675"/>
                  </a:lnTo>
                  <a:cubicBezTo>
                    <a:pt x="37283" y="11641"/>
                    <a:pt x="37414" y="11624"/>
                    <a:pt x="37544" y="11624"/>
                  </a:cubicBezTo>
                  <a:cubicBezTo>
                    <a:pt x="37837" y="11624"/>
                    <a:pt x="38127" y="11709"/>
                    <a:pt x="38375" y="11872"/>
                  </a:cubicBezTo>
                  <a:cubicBezTo>
                    <a:pt x="38736" y="12107"/>
                    <a:pt x="38976" y="12488"/>
                    <a:pt x="39040" y="12913"/>
                  </a:cubicBezTo>
                  <a:lnTo>
                    <a:pt x="40130" y="20266"/>
                  </a:lnTo>
                  <a:cubicBezTo>
                    <a:pt x="40209" y="20798"/>
                    <a:pt x="39999" y="21333"/>
                    <a:pt x="39577" y="21668"/>
                  </a:cubicBezTo>
                  <a:lnTo>
                    <a:pt x="39580" y="21668"/>
                  </a:lnTo>
                  <a:cubicBezTo>
                    <a:pt x="31395" y="28190"/>
                    <a:pt x="28223" y="31362"/>
                    <a:pt x="21701" y="39547"/>
                  </a:cubicBezTo>
                  <a:cubicBezTo>
                    <a:pt x="21412" y="39908"/>
                    <a:pt x="20976" y="40116"/>
                    <a:pt x="20519" y="40116"/>
                  </a:cubicBezTo>
                  <a:cubicBezTo>
                    <a:pt x="20445" y="40116"/>
                    <a:pt x="20371" y="40110"/>
                    <a:pt x="20297" y="40099"/>
                  </a:cubicBezTo>
                  <a:lnTo>
                    <a:pt x="12943" y="39007"/>
                  </a:lnTo>
                  <a:cubicBezTo>
                    <a:pt x="12619" y="38958"/>
                    <a:pt x="12324" y="38807"/>
                    <a:pt x="12097" y="38580"/>
                  </a:cubicBezTo>
                  <a:cubicBezTo>
                    <a:pt x="12025" y="38508"/>
                    <a:pt x="11958" y="38429"/>
                    <a:pt x="11902" y="38342"/>
                  </a:cubicBezTo>
                  <a:cubicBezTo>
                    <a:pt x="11664" y="37981"/>
                    <a:pt x="11595" y="37538"/>
                    <a:pt x="11705" y="37121"/>
                  </a:cubicBezTo>
                  <a:lnTo>
                    <a:pt x="12567" y="33903"/>
                  </a:lnTo>
                  <a:lnTo>
                    <a:pt x="9349" y="34765"/>
                  </a:lnTo>
                  <a:cubicBezTo>
                    <a:pt x="9219" y="34800"/>
                    <a:pt x="9088" y="34817"/>
                    <a:pt x="8956" y="34817"/>
                  </a:cubicBezTo>
                  <a:cubicBezTo>
                    <a:pt x="8665" y="34817"/>
                    <a:pt x="8377" y="34732"/>
                    <a:pt x="8128" y="34568"/>
                  </a:cubicBezTo>
                  <a:cubicBezTo>
                    <a:pt x="7768" y="34333"/>
                    <a:pt x="7527" y="33954"/>
                    <a:pt x="7463" y="33527"/>
                  </a:cubicBezTo>
                  <a:lnTo>
                    <a:pt x="6371" y="26174"/>
                  </a:lnTo>
                  <a:cubicBezTo>
                    <a:pt x="6291" y="25641"/>
                    <a:pt x="6504" y="25104"/>
                    <a:pt x="6923" y="24769"/>
                  </a:cubicBezTo>
                  <a:cubicBezTo>
                    <a:pt x="15108" y="18250"/>
                    <a:pt x="18280" y="15075"/>
                    <a:pt x="24802" y="6890"/>
                  </a:cubicBezTo>
                  <a:cubicBezTo>
                    <a:pt x="25091" y="6529"/>
                    <a:pt x="25527" y="6321"/>
                    <a:pt x="25983" y="6321"/>
                  </a:cubicBezTo>
                  <a:close/>
                  <a:moveTo>
                    <a:pt x="30602" y="0"/>
                  </a:moveTo>
                  <a:cubicBezTo>
                    <a:pt x="23577" y="1285"/>
                    <a:pt x="15701" y="4061"/>
                    <a:pt x="9896" y="9863"/>
                  </a:cubicBezTo>
                  <a:cubicBezTo>
                    <a:pt x="4040" y="15722"/>
                    <a:pt x="1269" y="23687"/>
                    <a:pt x="0" y="30764"/>
                  </a:cubicBezTo>
                  <a:lnTo>
                    <a:pt x="15707" y="46470"/>
                  </a:lnTo>
                  <a:cubicBezTo>
                    <a:pt x="22783" y="45204"/>
                    <a:pt x="30748" y="42430"/>
                    <a:pt x="36607" y="36574"/>
                  </a:cubicBezTo>
                  <a:cubicBezTo>
                    <a:pt x="42412" y="30769"/>
                    <a:pt x="45186" y="22894"/>
                    <a:pt x="46470" y="15868"/>
                  </a:cubicBezTo>
                  <a:cubicBezTo>
                    <a:pt x="46470" y="15865"/>
                    <a:pt x="46470" y="15863"/>
                    <a:pt x="46470" y="15863"/>
                  </a:cubicBezTo>
                  <a:cubicBezTo>
                    <a:pt x="46470" y="15863"/>
                    <a:pt x="46470" y="15865"/>
                    <a:pt x="46467" y="15868"/>
                  </a:cubicBezTo>
                  <a:lnTo>
                    <a:pt x="30602" y="3"/>
                  </a:lnTo>
                  <a:cubicBezTo>
                    <a:pt x="30607" y="0"/>
                    <a:pt x="30610" y="0"/>
                    <a:pt x="306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6283750" y="4014200"/>
              <a:ext cx="548825" cy="548775"/>
            </a:xfrm>
            <a:custGeom>
              <a:rect b="b" l="l" r="r" t="t"/>
              <a:pathLst>
                <a:path extrusionOk="0" h="21951" w="21953">
                  <a:moveTo>
                    <a:pt x="21239" y="1"/>
                  </a:moveTo>
                  <a:lnTo>
                    <a:pt x="17514" y="999"/>
                  </a:lnTo>
                  <a:lnTo>
                    <a:pt x="16790" y="1723"/>
                  </a:lnTo>
                  <a:lnTo>
                    <a:pt x="17770" y="2703"/>
                  </a:lnTo>
                  <a:cubicBezTo>
                    <a:pt x="18361" y="3291"/>
                    <a:pt x="18361" y="4248"/>
                    <a:pt x="17770" y="4839"/>
                  </a:cubicBezTo>
                  <a:cubicBezTo>
                    <a:pt x="17475" y="5133"/>
                    <a:pt x="17089" y="5280"/>
                    <a:pt x="16702" y="5280"/>
                  </a:cubicBezTo>
                  <a:cubicBezTo>
                    <a:pt x="16316" y="5280"/>
                    <a:pt x="15929" y="5133"/>
                    <a:pt x="15633" y="4839"/>
                  </a:cubicBezTo>
                  <a:lnTo>
                    <a:pt x="14653" y="3859"/>
                  </a:lnTo>
                  <a:lnTo>
                    <a:pt x="12517" y="5996"/>
                  </a:lnTo>
                  <a:lnTo>
                    <a:pt x="13497" y="6975"/>
                  </a:lnTo>
                  <a:cubicBezTo>
                    <a:pt x="14088" y="7564"/>
                    <a:pt x="14088" y="8521"/>
                    <a:pt x="13497" y="9112"/>
                  </a:cubicBezTo>
                  <a:cubicBezTo>
                    <a:pt x="13203" y="9406"/>
                    <a:pt x="12816" y="9553"/>
                    <a:pt x="12430" y="9553"/>
                  </a:cubicBezTo>
                  <a:cubicBezTo>
                    <a:pt x="12043" y="9553"/>
                    <a:pt x="11656" y="9406"/>
                    <a:pt x="11361" y="9112"/>
                  </a:cubicBezTo>
                  <a:lnTo>
                    <a:pt x="10381" y="8132"/>
                  </a:lnTo>
                  <a:lnTo>
                    <a:pt x="8191" y="10322"/>
                  </a:lnTo>
                  <a:lnTo>
                    <a:pt x="9170" y="11302"/>
                  </a:lnTo>
                  <a:cubicBezTo>
                    <a:pt x="9759" y="11893"/>
                    <a:pt x="9759" y="12850"/>
                    <a:pt x="9170" y="13438"/>
                  </a:cubicBezTo>
                  <a:cubicBezTo>
                    <a:pt x="8875" y="13734"/>
                    <a:pt x="8488" y="13881"/>
                    <a:pt x="8101" y="13881"/>
                  </a:cubicBezTo>
                  <a:cubicBezTo>
                    <a:pt x="7715" y="13881"/>
                    <a:pt x="7328" y="13734"/>
                    <a:pt x="7034" y="13438"/>
                  </a:cubicBezTo>
                  <a:lnTo>
                    <a:pt x="6054" y="12458"/>
                  </a:lnTo>
                  <a:lnTo>
                    <a:pt x="3862" y="14651"/>
                  </a:lnTo>
                  <a:lnTo>
                    <a:pt x="4842" y="15631"/>
                  </a:lnTo>
                  <a:cubicBezTo>
                    <a:pt x="5433" y="16219"/>
                    <a:pt x="5433" y="17176"/>
                    <a:pt x="4842" y="17767"/>
                  </a:cubicBezTo>
                  <a:cubicBezTo>
                    <a:pt x="4547" y="18061"/>
                    <a:pt x="4161" y="18208"/>
                    <a:pt x="3774" y="18208"/>
                  </a:cubicBezTo>
                  <a:cubicBezTo>
                    <a:pt x="3388" y="18208"/>
                    <a:pt x="3001" y="18061"/>
                    <a:pt x="2705" y="17767"/>
                  </a:cubicBezTo>
                  <a:lnTo>
                    <a:pt x="1725" y="16787"/>
                  </a:lnTo>
                  <a:lnTo>
                    <a:pt x="996" y="17516"/>
                  </a:lnTo>
                  <a:lnTo>
                    <a:pt x="1" y="21234"/>
                  </a:lnTo>
                  <a:lnTo>
                    <a:pt x="4818" y="21950"/>
                  </a:lnTo>
                  <a:cubicBezTo>
                    <a:pt x="10974" y="14272"/>
                    <a:pt x="14275" y="10972"/>
                    <a:pt x="21953" y="4816"/>
                  </a:cubicBezTo>
                  <a:lnTo>
                    <a:pt x="212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6765150" y="3612475"/>
              <a:ext cx="330325" cy="329750"/>
            </a:xfrm>
            <a:custGeom>
              <a:rect b="b" l="l" r="r" t="t"/>
              <a:pathLst>
                <a:path extrusionOk="0" h="13190" w="13213">
                  <a:moveTo>
                    <a:pt x="8063" y="0"/>
                  </a:moveTo>
                  <a:cubicBezTo>
                    <a:pt x="5869" y="0"/>
                    <a:pt x="3084" y="107"/>
                    <a:pt x="0" y="479"/>
                  </a:cubicBezTo>
                  <a:lnTo>
                    <a:pt x="12711" y="13189"/>
                  </a:lnTo>
                  <a:cubicBezTo>
                    <a:pt x="13130" y="9707"/>
                    <a:pt x="13212" y="6606"/>
                    <a:pt x="13184" y="4306"/>
                  </a:cubicBezTo>
                  <a:cubicBezTo>
                    <a:pt x="13156" y="1942"/>
                    <a:pt x="11247" y="33"/>
                    <a:pt x="8883" y="5"/>
                  </a:cubicBezTo>
                  <a:cubicBezTo>
                    <a:pt x="8620" y="2"/>
                    <a:pt x="8347" y="0"/>
                    <a:pt x="8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8"/>
          <p:cNvPicPr preferRelativeResize="0"/>
          <p:nvPr/>
        </p:nvPicPr>
        <p:blipFill rotWithShape="1">
          <a:blip r:embed="rId3">
            <a:alphaModFix/>
          </a:blip>
          <a:srcRect b="30598" l="0" r="0" t="9732"/>
          <a:stretch/>
        </p:blipFill>
        <p:spPr>
          <a:xfrm flipH="1">
            <a:off x="4450075" y="2821850"/>
            <a:ext cx="4400700" cy="1751400"/>
          </a:xfrm>
          <a:prstGeom prst="parallelogram">
            <a:avLst>
              <a:gd fmla="val 14732" name="adj"/>
            </a:avLst>
          </a:prstGeom>
          <a:noFill/>
          <a:ln>
            <a:noFill/>
          </a:ln>
        </p:spPr>
      </p:pic>
      <p:pic>
        <p:nvPicPr>
          <p:cNvPr id="389" name="Google Shape;389;p28"/>
          <p:cNvPicPr preferRelativeResize="0"/>
          <p:nvPr>
            <p:ph idx="2" type="pic"/>
          </p:nvPr>
        </p:nvPicPr>
        <p:blipFill rotWithShape="1">
          <a:blip r:embed="rId4">
            <a:alphaModFix/>
          </a:blip>
          <a:srcRect b="11521" l="0" r="0" t="11513"/>
          <a:stretch/>
        </p:blipFill>
        <p:spPr>
          <a:xfrm flipH="1">
            <a:off x="261600" y="564750"/>
            <a:ext cx="3466675" cy="4003200"/>
          </a:xfrm>
          <a:prstGeom prst="flowChartInputOutput">
            <a:avLst/>
          </a:prstGeom>
          <a:noFill/>
          <a:ln>
            <a:noFill/>
          </a:ln>
        </p:spPr>
      </p:pic>
      <p:grpSp>
        <p:nvGrpSpPr>
          <p:cNvPr id="390" name="Google Shape;390;p28"/>
          <p:cNvGrpSpPr/>
          <p:nvPr/>
        </p:nvGrpSpPr>
        <p:grpSpPr>
          <a:xfrm flipH="1" rot="-6925020">
            <a:off x="3044517" y="736065"/>
            <a:ext cx="323864" cy="583554"/>
            <a:chOff x="2353250" y="238150"/>
            <a:chExt cx="2901950" cy="5228875"/>
          </a:xfrm>
        </p:grpSpPr>
        <p:sp>
          <p:nvSpPr>
            <p:cNvPr id="391" name="Google Shape;391;p28"/>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99" name="Google Shape;399;p28"/>
          <p:cNvGrpSpPr/>
          <p:nvPr/>
        </p:nvGrpSpPr>
        <p:grpSpPr>
          <a:xfrm flipH="1" rot="10800000">
            <a:off x="4050411" y="2572908"/>
            <a:ext cx="566942" cy="566912"/>
            <a:chOff x="4734019" y="696975"/>
            <a:chExt cx="352620" cy="352535"/>
          </a:xfrm>
        </p:grpSpPr>
        <p:sp>
          <p:nvSpPr>
            <p:cNvPr id="400" name="Google Shape;400;p28"/>
            <p:cNvSpPr/>
            <p:nvPr/>
          </p:nvSpPr>
          <p:spPr>
            <a:xfrm>
              <a:off x="4734074" y="696975"/>
              <a:ext cx="352564" cy="352535"/>
            </a:xfrm>
            <a:custGeom>
              <a:rect b="b" l="l" r="r" t="t"/>
              <a:pathLst>
                <a:path extrusionOk="0" h="19105" w="19104">
                  <a:moveTo>
                    <a:pt x="9552" y="1"/>
                  </a:moveTo>
                  <a:cubicBezTo>
                    <a:pt x="7019" y="1"/>
                    <a:pt x="4590" y="1007"/>
                    <a:pt x="2799" y="2798"/>
                  </a:cubicBezTo>
                  <a:cubicBezTo>
                    <a:pt x="1008" y="4590"/>
                    <a:pt x="1" y="7019"/>
                    <a:pt x="1" y="9553"/>
                  </a:cubicBezTo>
                  <a:cubicBezTo>
                    <a:pt x="1" y="12086"/>
                    <a:pt x="1008" y="14515"/>
                    <a:pt x="2799" y="16306"/>
                  </a:cubicBezTo>
                  <a:cubicBezTo>
                    <a:pt x="4590" y="18097"/>
                    <a:pt x="7019" y="19104"/>
                    <a:pt x="9552" y="19104"/>
                  </a:cubicBezTo>
                  <a:cubicBezTo>
                    <a:pt x="12086" y="19104"/>
                    <a:pt x="14515" y="18097"/>
                    <a:pt x="16307" y="16306"/>
                  </a:cubicBezTo>
                  <a:cubicBezTo>
                    <a:pt x="18098" y="14515"/>
                    <a:pt x="19104" y="12086"/>
                    <a:pt x="19104" y="9553"/>
                  </a:cubicBezTo>
                  <a:cubicBezTo>
                    <a:pt x="19104" y="7019"/>
                    <a:pt x="18098" y="4590"/>
                    <a:pt x="16307" y="2798"/>
                  </a:cubicBezTo>
                  <a:cubicBezTo>
                    <a:pt x="14515" y="1007"/>
                    <a:pt x="12086" y="1"/>
                    <a:pt x="95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4734019" y="698470"/>
              <a:ext cx="348006" cy="343050"/>
            </a:xfrm>
            <a:custGeom>
              <a:rect b="b" l="l" r="r" t="t"/>
              <a:pathLst>
                <a:path extrusionOk="0" h="18591" w="18857">
                  <a:moveTo>
                    <a:pt x="10781" y="0"/>
                  </a:moveTo>
                  <a:cubicBezTo>
                    <a:pt x="10149" y="181"/>
                    <a:pt x="9534" y="426"/>
                    <a:pt x="8940" y="739"/>
                  </a:cubicBezTo>
                  <a:cubicBezTo>
                    <a:pt x="8326" y="1064"/>
                    <a:pt x="7749" y="1451"/>
                    <a:pt x="7208" y="1896"/>
                  </a:cubicBezTo>
                  <a:cubicBezTo>
                    <a:pt x="6573" y="1635"/>
                    <a:pt x="5926" y="1319"/>
                    <a:pt x="5269" y="938"/>
                  </a:cubicBezTo>
                  <a:cubicBezTo>
                    <a:pt x="4960" y="1093"/>
                    <a:pt x="4661" y="1264"/>
                    <a:pt x="4372" y="1451"/>
                  </a:cubicBezTo>
                  <a:cubicBezTo>
                    <a:pt x="5086" y="1896"/>
                    <a:pt x="5785" y="2259"/>
                    <a:pt x="6472" y="2562"/>
                  </a:cubicBezTo>
                  <a:cubicBezTo>
                    <a:pt x="5914" y="3111"/>
                    <a:pt x="5402" y="3727"/>
                    <a:pt x="4940" y="4407"/>
                  </a:cubicBezTo>
                  <a:cubicBezTo>
                    <a:pt x="3867" y="4093"/>
                    <a:pt x="2840" y="3880"/>
                    <a:pt x="1896" y="3762"/>
                  </a:cubicBezTo>
                  <a:cubicBezTo>
                    <a:pt x="1700" y="4023"/>
                    <a:pt x="1518" y="4296"/>
                    <a:pt x="1350" y="4579"/>
                  </a:cubicBezTo>
                  <a:cubicBezTo>
                    <a:pt x="2297" y="4662"/>
                    <a:pt x="3350" y="4855"/>
                    <a:pt x="4465" y="5165"/>
                  </a:cubicBezTo>
                  <a:cubicBezTo>
                    <a:pt x="3777" y="6335"/>
                    <a:pt x="3218" y="7662"/>
                    <a:pt x="2794" y="9127"/>
                  </a:cubicBezTo>
                  <a:cubicBezTo>
                    <a:pt x="2217" y="8945"/>
                    <a:pt x="1580" y="8843"/>
                    <a:pt x="861" y="8843"/>
                  </a:cubicBezTo>
                  <a:cubicBezTo>
                    <a:pt x="593" y="8843"/>
                    <a:pt x="314" y="8858"/>
                    <a:pt x="23" y="8887"/>
                  </a:cubicBezTo>
                  <a:cubicBezTo>
                    <a:pt x="5" y="9188"/>
                    <a:pt x="1" y="9487"/>
                    <a:pt x="10" y="9784"/>
                  </a:cubicBezTo>
                  <a:cubicBezTo>
                    <a:pt x="325" y="9747"/>
                    <a:pt x="624" y="9729"/>
                    <a:pt x="907" y="9729"/>
                  </a:cubicBezTo>
                  <a:cubicBezTo>
                    <a:pt x="1526" y="9729"/>
                    <a:pt x="2072" y="9815"/>
                    <a:pt x="2569" y="9974"/>
                  </a:cubicBezTo>
                  <a:cubicBezTo>
                    <a:pt x="2182" y="11562"/>
                    <a:pt x="1950" y="13296"/>
                    <a:pt x="1875" y="15148"/>
                  </a:cubicBezTo>
                  <a:cubicBezTo>
                    <a:pt x="2141" y="15508"/>
                    <a:pt x="2433" y="15848"/>
                    <a:pt x="2745" y="16167"/>
                  </a:cubicBezTo>
                  <a:cubicBezTo>
                    <a:pt x="2764" y="14059"/>
                    <a:pt x="2984" y="12099"/>
                    <a:pt x="3402" y="10333"/>
                  </a:cubicBezTo>
                  <a:cubicBezTo>
                    <a:pt x="4596" y="10980"/>
                    <a:pt x="5536" y="12095"/>
                    <a:pt x="6660" y="13429"/>
                  </a:cubicBezTo>
                  <a:cubicBezTo>
                    <a:pt x="8050" y="15078"/>
                    <a:pt x="9700" y="17032"/>
                    <a:pt x="12402" y="18590"/>
                  </a:cubicBezTo>
                  <a:cubicBezTo>
                    <a:pt x="12777" y="18473"/>
                    <a:pt x="13142" y="18332"/>
                    <a:pt x="13497" y="18169"/>
                  </a:cubicBezTo>
                  <a:cubicBezTo>
                    <a:pt x="10553" y="16655"/>
                    <a:pt x="8866" y="14654"/>
                    <a:pt x="7347" y="12851"/>
                  </a:cubicBezTo>
                  <a:cubicBezTo>
                    <a:pt x="6185" y="11471"/>
                    <a:pt x="5101" y="10187"/>
                    <a:pt x="3627" y="9461"/>
                  </a:cubicBezTo>
                  <a:cubicBezTo>
                    <a:pt x="4053" y="7954"/>
                    <a:pt x="4629" y="6602"/>
                    <a:pt x="5345" y="5431"/>
                  </a:cubicBezTo>
                  <a:cubicBezTo>
                    <a:pt x="9583" y="6804"/>
                    <a:pt x="14478" y="9777"/>
                    <a:pt x="17691" y="14477"/>
                  </a:cubicBezTo>
                  <a:cubicBezTo>
                    <a:pt x="17864" y="14196"/>
                    <a:pt x="18025" y="13904"/>
                    <a:pt x="18170" y="13603"/>
                  </a:cubicBezTo>
                  <a:cubicBezTo>
                    <a:pt x="14902" y="9052"/>
                    <a:pt x="10091" y="6121"/>
                    <a:pt x="5834" y="4690"/>
                  </a:cubicBezTo>
                  <a:cubicBezTo>
                    <a:pt x="6300" y="4035"/>
                    <a:pt x="6816" y="3447"/>
                    <a:pt x="7382" y="2932"/>
                  </a:cubicBezTo>
                  <a:cubicBezTo>
                    <a:pt x="9022" y="3543"/>
                    <a:pt x="10579" y="3841"/>
                    <a:pt x="12040" y="4119"/>
                  </a:cubicBezTo>
                  <a:cubicBezTo>
                    <a:pt x="14717" y="4629"/>
                    <a:pt x="16986" y="5063"/>
                    <a:pt x="18856" y="7299"/>
                  </a:cubicBezTo>
                  <a:cubicBezTo>
                    <a:pt x="18704" y="6646"/>
                    <a:pt x="18484" y="6016"/>
                    <a:pt x="18203" y="5416"/>
                  </a:cubicBezTo>
                  <a:cubicBezTo>
                    <a:pt x="16432" y="4046"/>
                    <a:pt x="14407" y="3657"/>
                    <a:pt x="12207" y="3238"/>
                  </a:cubicBezTo>
                  <a:cubicBezTo>
                    <a:pt x="10942" y="2996"/>
                    <a:pt x="9599" y="2739"/>
                    <a:pt x="8194" y="2265"/>
                  </a:cubicBezTo>
                  <a:cubicBezTo>
                    <a:pt x="8566" y="1992"/>
                    <a:pt x="8954" y="1746"/>
                    <a:pt x="9359" y="1532"/>
                  </a:cubicBezTo>
                  <a:cubicBezTo>
                    <a:pt x="10483" y="939"/>
                    <a:pt x="11696" y="616"/>
                    <a:pt x="12962" y="549"/>
                  </a:cubicBezTo>
                  <a:cubicBezTo>
                    <a:pt x="12315" y="303"/>
                    <a:pt x="11635" y="121"/>
                    <a:pt x="10921" y="17"/>
                  </a:cubicBezTo>
                  <a:cubicBezTo>
                    <a:pt x="10874" y="11"/>
                    <a:pt x="10828" y="7"/>
                    <a:pt x="10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txBox="1"/>
          <p:nvPr>
            <p:ph idx="1" type="subTitle"/>
          </p:nvPr>
        </p:nvSpPr>
        <p:spPr>
          <a:xfrm>
            <a:off x="4239352" y="870000"/>
            <a:ext cx="39543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b="1" i="1" lang="en" sz="3800">
                <a:solidFill>
                  <a:schemeClr val="accent4"/>
                </a:solidFill>
                <a:latin typeface="Anton"/>
                <a:ea typeface="Anton"/>
                <a:cs typeface="Anton"/>
                <a:sym typeface="Anton"/>
              </a:rPr>
              <a:t>Domain Area</a:t>
            </a:r>
            <a:endParaRPr i="1" sz="3800">
              <a:solidFill>
                <a:schemeClr val="accent4"/>
              </a:solidFill>
              <a:latin typeface="Anton"/>
              <a:ea typeface="Anton"/>
              <a:cs typeface="Anton"/>
              <a:sym typeface="Anton"/>
            </a:endParaRPr>
          </a:p>
          <a:p>
            <a:pPr indent="0" lvl="0" marL="0" rtl="0" algn="ctr">
              <a:spcBef>
                <a:spcPts val="1000"/>
              </a:spcBef>
              <a:spcAft>
                <a:spcPts val="1000"/>
              </a:spcAft>
              <a:buClr>
                <a:schemeClr val="accent2"/>
              </a:buClr>
              <a:buSzPts val="1100"/>
              <a:buFont typeface="Arial"/>
              <a:buNone/>
            </a:pPr>
            <a:r>
              <a:rPr i="1" lang="en" sz="3800">
                <a:latin typeface="Anton"/>
                <a:ea typeface="Anton"/>
                <a:cs typeface="Anton"/>
                <a:sym typeface="Anton"/>
              </a:rPr>
              <a:t>Sports Analytics</a:t>
            </a:r>
            <a:endParaRPr i="1" sz="3800">
              <a:latin typeface="Anton"/>
              <a:ea typeface="Anton"/>
              <a:cs typeface="Anton"/>
              <a:sym typeface="Ant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How Data Science iS Used</a:t>
            </a:r>
            <a:endParaRPr i="1" sz="3600"/>
          </a:p>
        </p:txBody>
      </p:sp>
      <p:cxnSp>
        <p:nvCxnSpPr>
          <p:cNvPr id="983" name="Google Shape;983;p46"/>
          <p:cNvCxnSpPr>
            <a:stCxn id="984" idx="2"/>
            <a:endCxn id="985" idx="0"/>
          </p:cNvCxnSpPr>
          <p:nvPr/>
        </p:nvCxnSpPr>
        <p:spPr>
          <a:xfrm flipH="1" rot="-5400000">
            <a:off x="5201950" y="1514200"/>
            <a:ext cx="402000" cy="1780800"/>
          </a:xfrm>
          <a:prstGeom prst="bentConnector3">
            <a:avLst>
              <a:gd fmla="val 49988" name="adj1"/>
            </a:avLst>
          </a:prstGeom>
          <a:noFill/>
          <a:ln cap="flat" cmpd="sng" w="19050">
            <a:solidFill>
              <a:schemeClr val="accent4"/>
            </a:solidFill>
            <a:prstDash val="solid"/>
            <a:miter lim="8000"/>
            <a:headEnd len="sm" w="sm" type="none"/>
            <a:tailEnd len="sm" w="sm" type="none"/>
          </a:ln>
        </p:spPr>
      </p:cxnSp>
      <p:cxnSp>
        <p:nvCxnSpPr>
          <p:cNvPr id="986" name="Google Shape;986;p46"/>
          <p:cNvCxnSpPr>
            <a:stCxn id="987" idx="0"/>
            <a:endCxn id="984" idx="2"/>
          </p:cNvCxnSpPr>
          <p:nvPr/>
        </p:nvCxnSpPr>
        <p:spPr>
          <a:xfrm rot="-5400000">
            <a:off x="3429800" y="1500903"/>
            <a:ext cx="380100" cy="1785300"/>
          </a:xfrm>
          <a:prstGeom prst="bentConnector3">
            <a:avLst>
              <a:gd fmla="val 46653" name="adj1"/>
            </a:avLst>
          </a:prstGeom>
          <a:noFill/>
          <a:ln cap="flat" cmpd="sng" w="19050">
            <a:solidFill>
              <a:schemeClr val="accent4"/>
            </a:solidFill>
            <a:prstDash val="solid"/>
            <a:miter lim="8000"/>
            <a:headEnd len="sm" w="sm" type="none"/>
            <a:tailEnd len="sm" w="sm" type="none"/>
          </a:ln>
        </p:spPr>
      </p:cxnSp>
      <p:cxnSp>
        <p:nvCxnSpPr>
          <p:cNvPr id="988" name="Google Shape;988;p46"/>
          <p:cNvCxnSpPr>
            <a:stCxn id="987" idx="2"/>
            <a:endCxn id="989" idx="0"/>
          </p:cNvCxnSpPr>
          <p:nvPr/>
        </p:nvCxnSpPr>
        <p:spPr>
          <a:xfrm flipH="1" rot="-5400000">
            <a:off x="3026450" y="2921253"/>
            <a:ext cx="444600" cy="1043100"/>
          </a:xfrm>
          <a:prstGeom prst="bentConnector3">
            <a:avLst>
              <a:gd fmla="val 50011" name="adj1"/>
            </a:avLst>
          </a:prstGeom>
          <a:noFill/>
          <a:ln cap="flat" cmpd="sng" w="19050">
            <a:solidFill>
              <a:schemeClr val="accent4"/>
            </a:solidFill>
            <a:prstDash val="solid"/>
            <a:miter lim="8000"/>
            <a:headEnd len="sm" w="sm" type="none"/>
            <a:tailEnd len="sm" w="sm" type="none"/>
          </a:ln>
        </p:spPr>
      </p:cxnSp>
      <p:cxnSp>
        <p:nvCxnSpPr>
          <p:cNvPr id="990" name="Google Shape;990;p46"/>
          <p:cNvCxnSpPr>
            <a:stCxn id="991" idx="0"/>
            <a:endCxn id="987" idx="2"/>
          </p:cNvCxnSpPr>
          <p:nvPr/>
        </p:nvCxnSpPr>
        <p:spPr>
          <a:xfrm rot="-5400000">
            <a:off x="1964913" y="2903050"/>
            <a:ext cx="444600" cy="1079700"/>
          </a:xfrm>
          <a:prstGeom prst="bentConnector3">
            <a:avLst>
              <a:gd fmla="val 50011" name="adj1"/>
            </a:avLst>
          </a:prstGeom>
          <a:noFill/>
          <a:ln cap="flat" cmpd="sng" w="19050">
            <a:solidFill>
              <a:schemeClr val="accent4"/>
            </a:solidFill>
            <a:prstDash val="solid"/>
            <a:miter lim="8000"/>
            <a:headEnd len="sm" w="sm" type="none"/>
            <a:tailEnd len="sm" w="sm" type="none"/>
          </a:ln>
        </p:spPr>
      </p:cxnSp>
      <p:cxnSp>
        <p:nvCxnSpPr>
          <p:cNvPr id="992" name="Google Shape;992;p46"/>
          <p:cNvCxnSpPr>
            <a:stCxn id="985" idx="2"/>
            <a:endCxn id="993" idx="0"/>
          </p:cNvCxnSpPr>
          <p:nvPr/>
        </p:nvCxnSpPr>
        <p:spPr>
          <a:xfrm flipH="1" rot="-5400000">
            <a:off x="6590425" y="2901453"/>
            <a:ext cx="466500" cy="1060800"/>
          </a:xfrm>
          <a:prstGeom prst="bentConnector3">
            <a:avLst>
              <a:gd fmla="val 50010" name="adj1"/>
            </a:avLst>
          </a:prstGeom>
          <a:noFill/>
          <a:ln cap="flat" cmpd="sng" w="19050">
            <a:solidFill>
              <a:schemeClr val="accent4"/>
            </a:solidFill>
            <a:prstDash val="solid"/>
            <a:miter lim="8000"/>
            <a:headEnd len="sm" w="sm" type="none"/>
            <a:tailEnd len="sm" w="sm" type="none"/>
          </a:ln>
        </p:spPr>
      </p:cxnSp>
      <p:cxnSp>
        <p:nvCxnSpPr>
          <p:cNvPr id="994" name="Google Shape;994;p46"/>
          <p:cNvCxnSpPr>
            <a:stCxn id="995" idx="0"/>
            <a:endCxn id="985" idx="2"/>
          </p:cNvCxnSpPr>
          <p:nvPr/>
        </p:nvCxnSpPr>
        <p:spPr>
          <a:xfrm rot="-5400000">
            <a:off x="5563087" y="2935150"/>
            <a:ext cx="466500" cy="993600"/>
          </a:xfrm>
          <a:prstGeom prst="bentConnector3">
            <a:avLst>
              <a:gd fmla="val 50010" name="adj1"/>
            </a:avLst>
          </a:prstGeom>
          <a:noFill/>
          <a:ln cap="flat" cmpd="sng" w="19050">
            <a:solidFill>
              <a:schemeClr val="accent4"/>
            </a:solidFill>
            <a:prstDash val="solid"/>
            <a:miter lim="8000"/>
            <a:headEnd len="sm" w="sm" type="none"/>
            <a:tailEnd len="sm" w="sm" type="none"/>
          </a:ln>
        </p:spPr>
      </p:cxnSp>
      <p:sp>
        <p:nvSpPr>
          <p:cNvPr id="984" name="Google Shape;984;p46"/>
          <p:cNvSpPr txBox="1"/>
          <p:nvPr/>
        </p:nvSpPr>
        <p:spPr>
          <a:xfrm>
            <a:off x="3131350" y="1453900"/>
            <a:ext cx="2762400" cy="749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Data</a:t>
            </a:r>
            <a:r>
              <a:rPr b="1" lang="en">
                <a:solidFill>
                  <a:schemeClr val="dk1"/>
                </a:solidFill>
                <a:latin typeface="Albert Sans"/>
                <a:ea typeface="Albert Sans"/>
                <a:cs typeface="Albert Sans"/>
                <a:sym typeface="Albert Sans"/>
              </a:rPr>
              <a:t> Collection  </a:t>
            </a:r>
            <a:endParaRPr b="1">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Convolutional Neural Network</a:t>
            </a:r>
            <a:endParaRPr>
              <a:solidFill>
                <a:schemeClr val="dk1"/>
              </a:solidFill>
              <a:latin typeface="Albert Sans"/>
              <a:ea typeface="Albert Sans"/>
              <a:cs typeface="Albert Sans"/>
              <a:sym typeface="Albert Sans"/>
            </a:endParaRPr>
          </a:p>
        </p:txBody>
      </p:sp>
      <p:sp>
        <p:nvSpPr>
          <p:cNvPr id="987" name="Google Shape;987;p46"/>
          <p:cNvSpPr txBox="1"/>
          <p:nvPr/>
        </p:nvSpPr>
        <p:spPr>
          <a:xfrm>
            <a:off x="1500200" y="2583603"/>
            <a:ext cx="2454000" cy="6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Prediction</a:t>
            </a:r>
            <a:r>
              <a:rPr b="1" lang="en">
                <a:solidFill>
                  <a:schemeClr val="dk1"/>
                </a:solidFill>
                <a:latin typeface="Albert Sans"/>
                <a:ea typeface="Albert Sans"/>
                <a:cs typeface="Albert Sans"/>
                <a:sym typeface="Albert Sans"/>
              </a:rPr>
              <a:t> </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a:solidFill>
                  <a:schemeClr val="dk1"/>
                </a:solidFill>
                <a:latin typeface="Albert Sans"/>
                <a:ea typeface="Albert Sans"/>
                <a:cs typeface="Albert Sans"/>
                <a:sym typeface="Albert Sans"/>
              </a:rPr>
              <a:t>Regression Model</a:t>
            </a:r>
            <a:endParaRPr>
              <a:solidFill>
                <a:schemeClr val="dk1"/>
              </a:solidFill>
              <a:latin typeface="Albert Sans"/>
              <a:ea typeface="Albert Sans"/>
              <a:cs typeface="Albert Sans"/>
              <a:sym typeface="Albert Sans"/>
            </a:endParaRPr>
          </a:p>
        </p:txBody>
      </p:sp>
      <p:sp>
        <p:nvSpPr>
          <p:cNvPr id="985" name="Google Shape;985;p46"/>
          <p:cNvSpPr txBox="1"/>
          <p:nvPr/>
        </p:nvSpPr>
        <p:spPr>
          <a:xfrm>
            <a:off x="4677025" y="2605503"/>
            <a:ext cx="3232500" cy="5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Performance</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a:solidFill>
                  <a:schemeClr val="dk1"/>
                </a:solidFill>
                <a:latin typeface="Albert Sans"/>
                <a:ea typeface="Albert Sans"/>
                <a:cs typeface="Albert Sans"/>
                <a:sym typeface="Albert Sans"/>
              </a:rPr>
              <a:t>Classification Model</a:t>
            </a:r>
            <a:endParaRPr>
              <a:solidFill>
                <a:schemeClr val="dk1"/>
              </a:solidFill>
              <a:latin typeface="Albert Sans"/>
              <a:ea typeface="Albert Sans"/>
              <a:cs typeface="Albert Sans"/>
              <a:sym typeface="Albert Sans"/>
            </a:endParaRPr>
          </a:p>
        </p:txBody>
      </p:sp>
      <p:sp>
        <p:nvSpPr>
          <p:cNvPr id="993" name="Google Shape;993;p46"/>
          <p:cNvSpPr txBox="1"/>
          <p:nvPr/>
        </p:nvSpPr>
        <p:spPr>
          <a:xfrm>
            <a:off x="6048558" y="3665200"/>
            <a:ext cx="26112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Referee Decision Analysis</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a:solidFill>
                  <a:schemeClr val="dk1"/>
                </a:solidFill>
                <a:latin typeface="Albert Sans"/>
                <a:ea typeface="Albert Sans"/>
                <a:cs typeface="Albert Sans"/>
                <a:sym typeface="Albert Sans"/>
              </a:rPr>
              <a:t>Decision Tree</a:t>
            </a:r>
            <a:endParaRPr b="1">
              <a:solidFill>
                <a:schemeClr val="dk1"/>
              </a:solidFill>
              <a:latin typeface="Albert Sans"/>
              <a:ea typeface="Albert Sans"/>
              <a:cs typeface="Albert Sans"/>
              <a:sym typeface="Albert Sans"/>
            </a:endParaRPr>
          </a:p>
        </p:txBody>
      </p:sp>
      <p:sp>
        <p:nvSpPr>
          <p:cNvPr id="995" name="Google Shape;995;p46"/>
          <p:cNvSpPr txBox="1"/>
          <p:nvPr/>
        </p:nvSpPr>
        <p:spPr>
          <a:xfrm>
            <a:off x="3993937" y="3665200"/>
            <a:ext cx="26112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Buzz</a:t>
            </a:r>
            <a:endParaRPr b="1">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NLP</a:t>
            </a:r>
            <a:endParaRPr b="1">
              <a:solidFill>
                <a:schemeClr val="dk1"/>
              </a:solidFill>
              <a:latin typeface="Albert Sans"/>
              <a:ea typeface="Albert Sans"/>
              <a:cs typeface="Albert Sans"/>
              <a:sym typeface="Albert Sans"/>
            </a:endParaRPr>
          </a:p>
        </p:txBody>
      </p:sp>
      <p:sp>
        <p:nvSpPr>
          <p:cNvPr id="989" name="Google Shape;989;p46"/>
          <p:cNvSpPr txBox="1"/>
          <p:nvPr/>
        </p:nvSpPr>
        <p:spPr>
          <a:xfrm>
            <a:off x="2613662" y="3665200"/>
            <a:ext cx="23133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Salary</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a:solidFill>
                  <a:schemeClr val="dk1"/>
                </a:solidFill>
                <a:latin typeface="Albert Sans"/>
                <a:ea typeface="Albert Sans"/>
                <a:cs typeface="Albert Sans"/>
                <a:sym typeface="Albert Sans"/>
              </a:rPr>
              <a:t>Multivariate Regression</a:t>
            </a:r>
            <a:endParaRPr b="1">
              <a:solidFill>
                <a:schemeClr val="dk1"/>
              </a:solidFill>
              <a:latin typeface="Albert Sans"/>
              <a:ea typeface="Albert Sans"/>
              <a:cs typeface="Albert Sans"/>
              <a:sym typeface="Albert Sans"/>
            </a:endParaRPr>
          </a:p>
        </p:txBody>
      </p:sp>
      <p:sp>
        <p:nvSpPr>
          <p:cNvPr id="991" name="Google Shape;991;p46"/>
          <p:cNvSpPr txBox="1"/>
          <p:nvPr/>
        </p:nvSpPr>
        <p:spPr>
          <a:xfrm>
            <a:off x="634563" y="3665200"/>
            <a:ext cx="20256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Customer Retention</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a:solidFill>
                  <a:schemeClr val="dk1"/>
                </a:solidFill>
                <a:latin typeface="Albert Sans"/>
                <a:ea typeface="Albert Sans"/>
                <a:cs typeface="Albert Sans"/>
                <a:sym typeface="Albert Sans"/>
              </a:rPr>
              <a:t>Logistic Regression</a:t>
            </a:r>
            <a:endParaRPr>
              <a:solidFill>
                <a:schemeClr val="dk1"/>
              </a:solidFill>
              <a:latin typeface="Albert Sans"/>
              <a:ea typeface="Albert Sans"/>
              <a:cs typeface="Albert Sans"/>
              <a:sym typeface="Albert Sans"/>
            </a:endParaRPr>
          </a:p>
        </p:txBody>
      </p:sp>
      <p:grpSp>
        <p:nvGrpSpPr>
          <p:cNvPr id="996" name="Google Shape;996;p46"/>
          <p:cNvGrpSpPr/>
          <p:nvPr/>
        </p:nvGrpSpPr>
        <p:grpSpPr>
          <a:xfrm rot="10800000">
            <a:off x="7909560" y="182880"/>
            <a:ext cx="749810" cy="749807"/>
            <a:chOff x="4734019" y="696975"/>
            <a:chExt cx="352620" cy="352535"/>
          </a:xfrm>
        </p:grpSpPr>
        <p:sp>
          <p:nvSpPr>
            <p:cNvPr id="997" name="Google Shape;997;p46"/>
            <p:cNvSpPr/>
            <p:nvPr/>
          </p:nvSpPr>
          <p:spPr>
            <a:xfrm>
              <a:off x="4734074" y="696975"/>
              <a:ext cx="352564" cy="352535"/>
            </a:xfrm>
            <a:custGeom>
              <a:rect b="b" l="l" r="r" t="t"/>
              <a:pathLst>
                <a:path extrusionOk="0" h="19105" w="19104">
                  <a:moveTo>
                    <a:pt x="9552" y="1"/>
                  </a:moveTo>
                  <a:cubicBezTo>
                    <a:pt x="7019" y="1"/>
                    <a:pt x="4590" y="1007"/>
                    <a:pt x="2799" y="2798"/>
                  </a:cubicBezTo>
                  <a:cubicBezTo>
                    <a:pt x="1008" y="4590"/>
                    <a:pt x="1" y="7019"/>
                    <a:pt x="1" y="9553"/>
                  </a:cubicBezTo>
                  <a:cubicBezTo>
                    <a:pt x="1" y="12086"/>
                    <a:pt x="1008" y="14515"/>
                    <a:pt x="2799" y="16306"/>
                  </a:cubicBezTo>
                  <a:cubicBezTo>
                    <a:pt x="4590" y="18097"/>
                    <a:pt x="7019" y="19104"/>
                    <a:pt x="9552" y="19104"/>
                  </a:cubicBezTo>
                  <a:cubicBezTo>
                    <a:pt x="12086" y="19104"/>
                    <a:pt x="14515" y="18097"/>
                    <a:pt x="16307" y="16306"/>
                  </a:cubicBezTo>
                  <a:cubicBezTo>
                    <a:pt x="18098" y="14515"/>
                    <a:pt x="19104" y="12086"/>
                    <a:pt x="19104" y="9553"/>
                  </a:cubicBezTo>
                  <a:cubicBezTo>
                    <a:pt x="19104" y="7019"/>
                    <a:pt x="18098" y="4590"/>
                    <a:pt x="16307" y="2798"/>
                  </a:cubicBezTo>
                  <a:cubicBezTo>
                    <a:pt x="14515" y="1007"/>
                    <a:pt x="12086" y="1"/>
                    <a:pt x="95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4734019" y="698470"/>
              <a:ext cx="348006" cy="343050"/>
            </a:xfrm>
            <a:custGeom>
              <a:rect b="b" l="l" r="r" t="t"/>
              <a:pathLst>
                <a:path extrusionOk="0" h="18591" w="18857">
                  <a:moveTo>
                    <a:pt x="10781" y="0"/>
                  </a:moveTo>
                  <a:cubicBezTo>
                    <a:pt x="10149" y="181"/>
                    <a:pt x="9534" y="426"/>
                    <a:pt x="8940" y="739"/>
                  </a:cubicBezTo>
                  <a:cubicBezTo>
                    <a:pt x="8326" y="1064"/>
                    <a:pt x="7749" y="1451"/>
                    <a:pt x="7208" y="1896"/>
                  </a:cubicBezTo>
                  <a:cubicBezTo>
                    <a:pt x="6573" y="1635"/>
                    <a:pt x="5926" y="1319"/>
                    <a:pt x="5269" y="938"/>
                  </a:cubicBezTo>
                  <a:cubicBezTo>
                    <a:pt x="4960" y="1093"/>
                    <a:pt x="4661" y="1264"/>
                    <a:pt x="4372" y="1451"/>
                  </a:cubicBezTo>
                  <a:cubicBezTo>
                    <a:pt x="5086" y="1896"/>
                    <a:pt x="5785" y="2259"/>
                    <a:pt x="6472" y="2562"/>
                  </a:cubicBezTo>
                  <a:cubicBezTo>
                    <a:pt x="5914" y="3111"/>
                    <a:pt x="5402" y="3727"/>
                    <a:pt x="4940" y="4407"/>
                  </a:cubicBezTo>
                  <a:cubicBezTo>
                    <a:pt x="3867" y="4093"/>
                    <a:pt x="2840" y="3880"/>
                    <a:pt x="1896" y="3762"/>
                  </a:cubicBezTo>
                  <a:cubicBezTo>
                    <a:pt x="1700" y="4023"/>
                    <a:pt x="1518" y="4296"/>
                    <a:pt x="1350" y="4579"/>
                  </a:cubicBezTo>
                  <a:cubicBezTo>
                    <a:pt x="2297" y="4662"/>
                    <a:pt x="3350" y="4855"/>
                    <a:pt x="4465" y="5165"/>
                  </a:cubicBezTo>
                  <a:cubicBezTo>
                    <a:pt x="3777" y="6335"/>
                    <a:pt x="3218" y="7662"/>
                    <a:pt x="2794" y="9127"/>
                  </a:cubicBezTo>
                  <a:cubicBezTo>
                    <a:pt x="2217" y="8945"/>
                    <a:pt x="1580" y="8843"/>
                    <a:pt x="861" y="8843"/>
                  </a:cubicBezTo>
                  <a:cubicBezTo>
                    <a:pt x="593" y="8843"/>
                    <a:pt x="314" y="8858"/>
                    <a:pt x="23" y="8887"/>
                  </a:cubicBezTo>
                  <a:cubicBezTo>
                    <a:pt x="5" y="9188"/>
                    <a:pt x="1" y="9487"/>
                    <a:pt x="10" y="9784"/>
                  </a:cubicBezTo>
                  <a:cubicBezTo>
                    <a:pt x="325" y="9747"/>
                    <a:pt x="624" y="9729"/>
                    <a:pt x="907" y="9729"/>
                  </a:cubicBezTo>
                  <a:cubicBezTo>
                    <a:pt x="1526" y="9729"/>
                    <a:pt x="2072" y="9815"/>
                    <a:pt x="2569" y="9974"/>
                  </a:cubicBezTo>
                  <a:cubicBezTo>
                    <a:pt x="2182" y="11562"/>
                    <a:pt x="1950" y="13296"/>
                    <a:pt x="1875" y="15148"/>
                  </a:cubicBezTo>
                  <a:cubicBezTo>
                    <a:pt x="2141" y="15508"/>
                    <a:pt x="2433" y="15848"/>
                    <a:pt x="2745" y="16167"/>
                  </a:cubicBezTo>
                  <a:cubicBezTo>
                    <a:pt x="2764" y="14059"/>
                    <a:pt x="2984" y="12099"/>
                    <a:pt x="3402" y="10333"/>
                  </a:cubicBezTo>
                  <a:cubicBezTo>
                    <a:pt x="4596" y="10980"/>
                    <a:pt x="5536" y="12095"/>
                    <a:pt x="6660" y="13429"/>
                  </a:cubicBezTo>
                  <a:cubicBezTo>
                    <a:pt x="8050" y="15078"/>
                    <a:pt x="9700" y="17032"/>
                    <a:pt x="12402" y="18590"/>
                  </a:cubicBezTo>
                  <a:cubicBezTo>
                    <a:pt x="12777" y="18473"/>
                    <a:pt x="13142" y="18332"/>
                    <a:pt x="13497" y="18169"/>
                  </a:cubicBezTo>
                  <a:cubicBezTo>
                    <a:pt x="10553" y="16655"/>
                    <a:pt x="8866" y="14654"/>
                    <a:pt x="7347" y="12851"/>
                  </a:cubicBezTo>
                  <a:cubicBezTo>
                    <a:pt x="6185" y="11471"/>
                    <a:pt x="5101" y="10187"/>
                    <a:pt x="3627" y="9461"/>
                  </a:cubicBezTo>
                  <a:cubicBezTo>
                    <a:pt x="4053" y="7954"/>
                    <a:pt x="4629" y="6602"/>
                    <a:pt x="5345" y="5431"/>
                  </a:cubicBezTo>
                  <a:cubicBezTo>
                    <a:pt x="9583" y="6804"/>
                    <a:pt x="14478" y="9777"/>
                    <a:pt x="17691" y="14477"/>
                  </a:cubicBezTo>
                  <a:cubicBezTo>
                    <a:pt x="17864" y="14196"/>
                    <a:pt x="18025" y="13904"/>
                    <a:pt x="18170" y="13603"/>
                  </a:cubicBezTo>
                  <a:cubicBezTo>
                    <a:pt x="14902" y="9052"/>
                    <a:pt x="10091" y="6121"/>
                    <a:pt x="5834" y="4690"/>
                  </a:cubicBezTo>
                  <a:cubicBezTo>
                    <a:pt x="6300" y="4035"/>
                    <a:pt x="6816" y="3447"/>
                    <a:pt x="7382" y="2932"/>
                  </a:cubicBezTo>
                  <a:cubicBezTo>
                    <a:pt x="9022" y="3543"/>
                    <a:pt x="10579" y="3841"/>
                    <a:pt x="12040" y="4119"/>
                  </a:cubicBezTo>
                  <a:cubicBezTo>
                    <a:pt x="14717" y="4629"/>
                    <a:pt x="16986" y="5063"/>
                    <a:pt x="18856" y="7299"/>
                  </a:cubicBezTo>
                  <a:cubicBezTo>
                    <a:pt x="18704" y="6646"/>
                    <a:pt x="18484" y="6016"/>
                    <a:pt x="18203" y="5416"/>
                  </a:cubicBezTo>
                  <a:cubicBezTo>
                    <a:pt x="16432" y="4046"/>
                    <a:pt x="14407" y="3657"/>
                    <a:pt x="12207" y="3238"/>
                  </a:cubicBezTo>
                  <a:cubicBezTo>
                    <a:pt x="10942" y="2996"/>
                    <a:pt x="9599" y="2739"/>
                    <a:pt x="8194" y="2265"/>
                  </a:cubicBezTo>
                  <a:cubicBezTo>
                    <a:pt x="8566" y="1992"/>
                    <a:pt x="8954" y="1746"/>
                    <a:pt x="9359" y="1532"/>
                  </a:cubicBezTo>
                  <a:cubicBezTo>
                    <a:pt x="10483" y="939"/>
                    <a:pt x="11696" y="616"/>
                    <a:pt x="12962" y="549"/>
                  </a:cubicBezTo>
                  <a:cubicBezTo>
                    <a:pt x="12315" y="303"/>
                    <a:pt x="11635" y="121"/>
                    <a:pt x="10921" y="17"/>
                  </a:cubicBezTo>
                  <a:cubicBezTo>
                    <a:pt x="10874" y="11"/>
                    <a:pt x="10828" y="7"/>
                    <a:pt x="10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46"/>
          <p:cNvGrpSpPr/>
          <p:nvPr/>
        </p:nvGrpSpPr>
        <p:grpSpPr>
          <a:xfrm flipH="1" rot="10800000">
            <a:off x="402336" y="658383"/>
            <a:ext cx="566942" cy="566912"/>
            <a:chOff x="4734019" y="696975"/>
            <a:chExt cx="352620" cy="352535"/>
          </a:xfrm>
        </p:grpSpPr>
        <p:sp>
          <p:nvSpPr>
            <p:cNvPr id="1000" name="Google Shape;1000;p46"/>
            <p:cNvSpPr/>
            <p:nvPr/>
          </p:nvSpPr>
          <p:spPr>
            <a:xfrm>
              <a:off x="4734074" y="696975"/>
              <a:ext cx="352564" cy="352535"/>
            </a:xfrm>
            <a:custGeom>
              <a:rect b="b" l="l" r="r" t="t"/>
              <a:pathLst>
                <a:path extrusionOk="0" h="19105" w="19104">
                  <a:moveTo>
                    <a:pt x="9552" y="1"/>
                  </a:moveTo>
                  <a:cubicBezTo>
                    <a:pt x="7019" y="1"/>
                    <a:pt x="4590" y="1007"/>
                    <a:pt x="2799" y="2798"/>
                  </a:cubicBezTo>
                  <a:cubicBezTo>
                    <a:pt x="1008" y="4590"/>
                    <a:pt x="1" y="7019"/>
                    <a:pt x="1" y="9553"/>
                  </a:cubicBezTo>
                  <a:cubicBezTo>
                    <a:pt x="1" y="12086"/>
                    <a:pt x="1008" y="14515"/>
                    <a:pt x="2799" y="16306"/>
                  </a:cubicBezTo>
                  <a:cubicBezTo>
                    <a:pt x="4590" y="18097"/>
                    <a:pt x="7019" y="19104"/>
                    <a:pt x="9552" y="19104"/>
                  </a:cubicBezTo>
                  <a:cubicBezTo>
                    <a:pt x="12086" y="19104"/>
                    <a:pt x="14515" y="18097"/>
                    <a:pt x="16307" y="16306"/>
                  </a:cubicBezTo>
                  <a:cubicBezTo>
                    <a:pt x="18098" y="14515"/>
                    <a:pt x="19104" y="12086"/>
                    <a:pt x="19104" y="9553"/>
                  </a:cubicBezTo>
                  <a:cubicBezTo>
                    <a:pt x="19104" y="7019"/>
                    <a:pt x="18098" y="4590"/>
                    <a:pt x="16307" y="2798"/>
                  </a:cubicBezTo>
                  <a:cubicBezTo>
                    <a:pt x="14515" y="1007"/>
                    <a:pt x="12086" y="1"/>
                    <a:pt x="95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4734019" y="698470"/>
              <a:ext cx="348006" cy="343050"/>
            </a:xfrm>
            <a:custGeom>
              <a:rect b="b" l="l" r="r" t="t"/>
              <a:pathLst>
                <a:path extrusionOk="0" h="18591" w="18857">
                  <a:moveTo>
                    <a:pt x="10781" y="0"/>
                  </a:moveTo>
                  <a:cubicBezTo>
                    <a:pt x="10149" y="181"/>
                    <a:pt x="9534" y="426"/>
                    <a:pt x="8940" y="739"/>
                  </a:cubicBezTo>
                  <a:cubicBezTo>
                    <a:pt x="8326" y="1064"/>
                    <a:pt x="7749" y="1451"/>
                    <a:pt x="7208" y="1896"/>
                  </a:cubicBezTo>
                  <a:cubicBezTo>
                    <a:pt x="6573" y="1635"/>
                    <a:pt x="5926" y="1319"/>
                    <a:pt x="5269" y="938"/>
                  </a:cubicBezTo>
                  <a:cubicBezTo>
                    <a:pt x="4960" y="1093"/>
                    <a:pt x="4661" y="1264"/>
                    <a:pt x="4372" y="1451"/>
                  </a:cubicBezTo>
                  <a:cubicBezTo>
                    <a:pt x="5086" y="1896"/>
                    <a:pt x="5785" y="2259"/>
                    <a:pt x="6472" y="2562"/>
                  </a:cubicBezTo>
                  <a:cubicBezTo>
                    <a:pt x="5914" y="3111"/>
                    <a:pt x="5402" y="3727"/>
                    <a:pt x="4940" y="4407"/>
                  </a:cubicBezTo>
                  <a:cubicBezTo>
                    <a:pt x="3867" y="4093"/>
                    <a:pt x="2840" y="3880"/>
                    <a:pt x="1896" y="3762"/>
                  </a:cubicBezTo>
                  <a:cubicBezTo>
                    <a:pt x="1700" y="4023"/>
                    <a:pt x="1518" y="4296"/>
                    <a:pt x="1350" y="4579"/>
                  </a:cubicBezTo>
                  <a:cubicBezTo>
                    <a:pt x="2297" y="4662"/>
                    <a:pt x="3350" y="4855"/>
                    <a:pt x="4465" y="5165"/>
                  </a:cubicBezTo>
                  <a:cubicBezTo>
                    <a:pt x="3777" y="6335"/>
                    <a:pt x="3218" y="7662"/>
                    <a:pt x="2794" y="9127"/>
                  </a:cubicBezTo>
                  <a:cubicBezTo>
                    <a:pt x="2217" y="8945"/>
                    <a:pt x="1580" y="8843"/>
                    <a:pt x="861" y="8843"/>
                  </a:cubicBezTo>
                  <a:cubicBezTo>
                    <a:pt x="593" y="8843"/>
                    <a:pt x="314" y="8858"/>
                    <a:pt x="23" y="8887"/>
                  </a:cubicBezTo>
                  <a:cubicBezTo>
                    <a:pt x="5" y="9188"/>
                    <a:pt x="1" y="9487"/>
                    <a:pt x="10" y="9784"/>
                  </a:cubicBezTo>
                  <a:cubicBezTo>
                    <a:pt x="325" y="9747"/>
                    <a:pt x="624" y="9729"/>
                    <a:pt x="907" y="9729"/>
                  </a:cubicBezTo>
                  <a:cubicBezTo>
                    <a:pt x="1526" y="9729"/>
                    <a:pt x="2072" y="9815"/>
                    <a:pt x="2569" y="9974"/>
                  </a:cubicBezTo>
                  <a:cubicBezTo>
                    <a:pt x="2182" y="11562"/>
                    <a:pt x="1950" y="13296"/>
                    <a:pt x="1875" y="15148"/>
                  </a:cubicBezTo>
                  <a:cubicBezTo>
                    <a:pt x="2141" y="15508"/>
                    <a:pt x="2433" y="15848"/>
                    <a:pt x="2745" y="16167"/>
                  </a:cubicBezTo>
                  <a:cubicBezTo>
                    <a:pt x="2764" y="14059"/>
                    <a:pt x="2984" y="12099"/>
                    <a:pt x="3402" y="10333"/>
                  </a:cubicBezTo>
                  <a:cubicBezTo>
                    <a:pt x="4596" y="10980"/>
                    <a:pt x="5536" y="12095"/>
                    <a:pt x="6660" y="13429"/>
                  </a:cubicBezTo>
                  <a:cubicBezTo>
                    <a:pt x="8050" y="15078"/>
                    <a:pt x="9700" y="17032"/>
                    <a:pt x="12402" y="18590"/>
                  </a:cubicBezTo>
                  <a:cubicBezTo>
                    <a:pt x="12777" y="18473"/>
                    <a:pt x="13142" y="18332"/>
                    <a:pt x="13497" y="18169"/>
                  </a:cubicBezTo>
                  <a:cubicBezTo>
                    <a:pt x="10553" y="16655"/>
                    <a:pt x="8866" y="14654"/>
                    <a:pt x="7347" y="12851"/>
                  </a:cubicBezTo>
                  <a:cubicBezTo>
                    <a:pt x="6185" y="11471"/>
                    <a:pt x="5101" y="10187"/>
                    <a:pt x="3627" y="9461"/>
                  </a:cubicBezTo>
                  <a:cubicBezTo>
                    <a:pt x="4053" y="7954"/>
                    <a:pt x="4629" y="6602"/>
                    <a:pt x="5345" y="5431"/>
                  </a:cubicBezTo>
                  <a:cubicBezTo>
                    <a:pt x="9583" y="6804"/>
                    <a:pt x="14478" y="9777"/>
                    <a:pt x="17691" y="14477"/>
                  </a:cubicBezTo>
                  <a:cubicBezTo>
                    <a:pt x="17864" y="14196"/>
                    <a:pt x="18025" y="13904"/>
                    <a:pt x="18170" y="13603"/>
                  </a:cubicBezTo>
                  <a:cubicBezTo>
                    <a:pt x="14902" y="9052"/>
                    <a:pt x="10091" y="6121"/>
                    <a:pt x="5834" y="4690"/>
                  </a:cubicBezTo>
                  <a:cubicBezTo>
                    <a:pt x="6300" y="4035"/>
                    <a:pt x="6816" y="3447"/>
                    <a:pt x="7382" y="2932"/>
                  </a:cubicBezTo>
                  <a:cubicBezTo>
                    <a:pt x="9022" y="3543"/>
                    <a:pt x="10579" y="3841"/>
                    <a:pt x="12040" y="4119"/>
                  </a:cubicBezTo>
                  <a:cubicBezTo>
                    <a:pt x="14717" y="4629"/>
                    <a:pt x="16986" y="5063"/>
                    <a:pt x="18856" y="7299"/>
                  </a:cubicBezTo>
                  <a:cubicBezTo>
                    <a:pt x="18704" y="6646"/>
                    <a:pt x="18484" y="6016"/>
                    <a:pt x="18203" y="5416"/>
                  </a:cubicBezTo>
                  <a:cubicBezTo>
                    <a:pt x="16432" y="4046"/>
                    <a:pt x="14407" y="3657"/>
                    <a:pt x="12207" y="3238"/>
                  </a:cubicBezTo>
                  <a:cubicBezTo>
                    <a:pt x="10942" y="2996"/>
                    <a:pt x="9599" y="2739"/>
                    <a:pt x="8194" y="2265"/>
                  </a:cubicBezTo>
                  <a:cubicBezTo>
                    <a:pt x="8566" y="1992"/>
                    <a:pt x="8954" y="1746"/>
                    <a:pt x="9359" y="1532"/>
                  </a:cubicBezTo>
                  <a:cubicBezTo>
                    <a:pt x="10483" y="939"/>
                    <a:pt x="11696" y="616"/>
                    <a:pt x="12962" y="549"/>
                  </a:cubicBezTo>
                  <a:cubicBezTo>
                    <a:pt x="12315" y="303"/>
                    <a:pt x="11635" y="121"/>
                    <a:pt x="10921" y="17"/>
                  </a:cubicBezTo>
                  <a:cubicBezTo>
                    <a:pt x="10874" y="11"/>
                    <a:pt x="10828" y="7"/>
                    <a:pt x="10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3" name="Google Shape;1003;p46"/>
          <p:cNvSpPr/>
          <p:nvPr/>
        </p:nvSpPr>
        <p:spPr>
          <a:xfrm>
            <a:off x="6617350" y="1453900"/>
            <a:ext cx="2081400" cy="749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dk1"/>
                </a:solidFill>
                <a:latin typeface="Albert Sans"/>
                <a:ea typeface="Albert Sans"/>
                <a:cs typeface="Albert Sans"/>
                <a:sym typeface="Albert Sans"/>
              </a:rPr>
              <a:t>Sources </a:t>
            </a:r>
            <a:endParaRPr b="1">
              <a:solidFill>
                <a:schemeClr val="dk1"/>
              </a:solidFill>
              <a:latin typeface="Albert Sans"/>
              <a:ea typeface="Albert Sans"/>
              <a:cs typeface="Albert Sans"/>
              <a:sym typeface="Albert Sans"/>
            </a:endParaRPr>
          </a:p>
          <a:p>
            <a:pPr indent="0" lvl="0" marL="0" marR="0" rtl="0" algn="ctr">
              <a:lnSpc>
                <a:spcPct val="100000"/>
              </a:lnSpc>
              <a:spcBef>
                <a:spcPts val="0"/>
              </a:spcBef>
              <a:spcAft>
                <a:spcPts val="0"/>
              </a:spcAft>
              <a:buNone/>
            </a:pPr>
            <a:r>
              <a:rPr lang="en">
                <a:solidFill>
                  <a:schemeClr val="dk1"/>
                </a:solidFill>
                <a:latin typeface="Albert Sans"/>
                <a:ea typeface="Albert Sans"/>
                <a:cs typeface="Albert Sans"/>
                <a:sym typeface="Albert Sans"/>
              </a:rPr>
              <a:t>Cameras, Gps, Wearable devices, etc.</a:t>
            </a:r>
            <a:endParaRPr>
              <a:solidFill>
                <a:schemeClr val="dk1"/>
              </a:solidFill>
              <a:latin typeface="Albert Sans"/>
              <a:ea typeface="Albert Sans"/>
              <a:cs typeface="Albert Sans"/>
              <a:sym typeface="Albert Sans"/>
            </a:endParaRPr>
          </a:p>
        </p:txBody>
      </p:sp>
      <p:cxnSp>
        <p:nvCxnSpPr>
          <p:cNvPr id="1004" name="Google Shape;1004;p46"/>
          <p:cNvCxnSpPr>
            <a:stCxn id="984" idx="3"/>
            <a:endCxn id="1003" idx="1"/>
          </p:cNvCxnSpPr>
          <p:nvPr/>
        </p:nvCxnSpPr>
        <p:spPr>
          <a:xfrm>
            <a:off x="5893750" y="1828750"/>
            <a:ext cx="723600" cy="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grpSp>
        <p:nvGrpSpPr>
          <p:cNvPr id="1009" name="Google Shape;1009;p47"/>
          <p:cNvGrpSpPr/>
          <p:nvPr/>
        </p:nvGrpSpPr>
        <p:grpSpPr>
          <a:xfrm>
            <a:off x="6922620" y="608577"/>
            <a:ext cx="1791532" cy="3959565"/>
            <a:chOff x="6920175" y="583126"/>
            <a:chExt cx="1811275" cy="4003200"/>
          </a:xfrm>
        </p:grpSpPr>
        <p:sp>
          <p:nvSpPr>
            <p:cNvPr id="1010" name="Google Shape;1010;p47"/>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011" name="Google Shape;1011;p47"/>
            <p:cNvGrpSpPr/>
            <p:nvPr/>
          </p:nvGrpSpPr>
          <p:grpSpPr>
            <a:xfrm>
              <a:off x="6920175" y="833326"/>
              <a:ext cx="1811275" cy="3753000"/>
              <a:chOff x="6920175" y="847450"/>
              <a:chExt cx="1811275" cy="3753000"/>
            </a:xfrm>
          </p:grpSpPr>
          <p:sp>
            <p:nvSpPr>
              <p:cNvPr id="1012" name="Google Shape;1012;p47"/>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3" name="Google Shape;1013;p47"/>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4" name="Google Shape;1014;p47"/>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5" name="Google Shape;1015;p47"/>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6" name="Google Shape;1016;p47"/>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7" name="Google Shape;1017;p47"/>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8" name="Google Shape;1018;p47"/>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9" name="Google Shape;1019;p47"/>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0" name="Google Shape;1020;p47"/>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1" name="Google Shape;1021;p47"/>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2" name="Google Shape;1022;p47"/>
              <p:cNvSpPr/>
              <p:nvPr/>
            </p:nvSpPr>
            <p:spPr>
              <a:xfrm>
                <a:off x="6920325" y="3349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3" name="Google Shape;1023;p47"/>
              <p:cNvSpPr/>
              <p:nvPr/>
            </p:nvSpPr>
            <p:spPr>
              <a:xfrm>
                <a:off x="7121454" y="3599650"/>
                <a:ext cx="160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4" name="Google Shape;1024;p47"/>
              <p:cNvSpPr/>
              <p:nvPr/>
            </p:nvSpPr>
            <p:spPr>
              <a:xfrm>
                <a:off x="7346923" y="3849850"/>
                <a:ext cx="13845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5" name="Google Shape;1025;p47"/>
              <p:cNvSpPr/>
              <p:nvPr/>
            </p:nvSpPr>
            <p:spPr>
              <a:xfrm>
                <a:off x="7497275" y="4100050"/>
                <a:ext cx="1233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26" name="Google Shape;1026;p47"/>
              <p:cNvSpPr/>
              <p:nvPr/>
            </p:nvSpPr>
            <p:spPr>
              <a:xfrm>
                <a:off x="7497550" y="4350250"/>
                <a:ext cx="1233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1027" name="Google Shape;1027;p47"/>
          <p:cNvSpPr txBox="1"/>
          <p:nvPr>
            <p:ph type="title"/>
          </p:nvPr>
        </p:nvSpPr>
        <p:spPr>
          <a:xfrm>
            <a:off x="400500" y="1598925"/>
            <a:ext cx="5140500" cy="30168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4600"/>
              <a:t>Data Scientist in Sports: </a:t>
            </a:r>
            <a:endParaRPr sz="4600"/>
          </a:p>
          <a:p>
            <a:pPr indent="0" lvl="0" marL="0" rtl="0" algn="ctr">
              <a:spcBef>
                <a:spcPts val="0"/>
              </a:spcBef>
              <a:spcAft>
                <a:spcPts val="0"/>
              </a:spcAft>
              <a:buNone/>
            </a:pPr>
            <a:r>
              <a:rPr lang="en" sz="4600"/>
              <a:t>Daily Role &amp; Ethical Challenges?</a:t>
            </a:r>
            <a:endParaRPr sz="4600"/>
          </a:p>
        </p:txBody>
      </p:sp>
      <p:sp>
        <p:nvSpPr>
          <p:cNvPr id="1028" name="Google Shape;1028;p47"/>
          <p:cNvSpPr txBox="1"/>
          <p:nvPr>
            <p:ph idx="2" type="title"/>
          </p:nvPr>
        </p:nvSpPr>
        <p:spPr>
          <a:xfrm>
            <a:off x="2376001" y="547350"/>
            <a:ext cx="1189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029" name="Google Shape;1029;p47"/>
          <p:cNvGrpSpPr/>
          <p:nvPr/>
        </p:nvGrpSpPr>
        <p:grpSpPr>
          <a:xfrm>
            <a:off x="5965203" y="584156"/>
            <a:ext cx="2246430" cy="3983979"/>
            <a:chOff x="6052665" y="775287"/>
            <a:chExt cx="2158783" cy="3828540"/>
          </a:xfrm>
        </p:grpSpPr>
        <p:sp>
          <p:nvSpPr>
            <p:cNvPr id="1030" name="Google Shape;1030;p47"/>
            <p:cNvSpPr/>
            <p:nvPr/>
          </p:nvSpPr>
          <p:spPr>
            <a:xfrm flipH="1">
              <a:off x="7631228" y="4476496"/>
              <a:ext cx="41758" cy="41120"/>
            </a:xfrm>
            <a:custGeom>
              <a:rect b="b" l="l" r="r" t="t"/>
              <a:pathLst>
                <a:path extrusionOk="0" h="1434" w="1456">
                  <a:moveTo>
                    <a:pt x="1082" y="1"/>
                  </a:moveTo>
                  <a:cubicBezTo>
                    <a:pt x="1082" y="1"/>
                    <a:pt x="409" y="295"/>
                    <a:pt x="152" y="415"/>
                  </a:cubicBezTo>
                  <a:cubicBezTo>
                    <a:pt x="0" y="485"/>
                    <a:pt x="137" y="1196"/>
                    <a:pt x="270" y="1340"/>
                  </a:cubicBezTo>
                  <a:cubicBezTo>
                    <a:pt x="341" y="1415"/>
                    <a:pt x="645" y="1434"/>
                    <a:pt x="928" y="1434"/>
                  </a:cubicBezTo>
                  <a:cubicBezTo>
                    <a:pt x="1202" y="1434"/>
                    <a:pt x="1455" y="1416"/>
                    <a:pt x="1455" y="1416"/>
                  </a:cubicBezTo>
                  <a:cubicBezTo>
                    <a:pt x="1455" y="1416"/>
                    <a:pt x="1261" y="42"/>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flipH="1">
              <a:off x="8090581" y="2081470"/>
              <a:ext cx="108362" cy="107082"/>
            </a:xfrm>
            <a:custGeom>
              <a:rect b="b" l="l" r="r" t="t"/>
              <a:pathLst>
                <a:path extrusionOk="0" h="3734" w="3778">
                  <a:moveTo>
                    <a:pt x="3743" y="0"/>
                  </a:moveTo>
                  <a:cubicBezTo>
                    <a:pt x="3630" y="0"/>
                    <a:pt x="2684" y="1689"/>
                    <a:pt x="1672" y="1931"/>
                  </a:cubicBezTo>
                  <a:cubicBezTo>
                    <a:pt x="1268" y="2027"/>
                    <a:pt x="894" y="2060"/>
                    <a:pt x="567" y="2060"/>
                  </a:cubicBezTo>
                  <a:cubicBezTo>
                    <a:pt x="357" y="2060"/>
                    <a:pt x="166" y="2047"/>
                    <a:pt x="1" y="2027"/>
                  </a:cubicBezTo>
                  <a:lnTo>
                    <a:pt x="1" y="2027"/>
                  </a:lnTo>
                  <a:cubicBezTo>
                    <a:pt x="122" y="2469"/>
                    <a:pt x="276" y="2870"/>
                    <a:pt x="461" y="3113"/>
                  </a:cubicBezTo>
                  <a:cubicBezTo>
                    <a:pt x="868" y="3616"/>
                    <a:pt x="1652" y="3733"/>
                    <a:pt x="2295" y="3733"/>
                  </a:cubicBezTo>
                  <a:cubicBezTo>
                    <a:pt x="2859" y="3733"/>
                    <a:pt x="3315" y="3643"/>
                    <a:pt x="3315" y="3643"/>
                  </a:cubicBezTo>
                  <a:cubicBezTo>
                    <a:pt x="3315" y="3643"/>
                    <a:pt x="2945" y="2385"/>
                    <a:pt x="3580" y="593"/>
                  </a:cubicBezTo>
                  <a:cubicBezTo>
                    <a:pt x="3731" y="166"/>
                    <a:pt x="3778" y="0"/>
                    <a:pt x="3743"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flipH="1">
              <a:off x="7646377" y="4062654"/>
              <a:ext cx="46494" cy="51103"/>
            </a:xfrm>
            <a:custGeom>
              <a:rect b="b" l="l" r="r" t="t"/>
              <a:pathLst>
                <a:path extrusionOk="0" h="1782" w="1621">
                  <a:moveTo>
                    <a:pt x="1417" y="1"/>
                  </a:moveTo>
                  <a:cubicBezTo>
                    <a:pt x="1417" y="1"/>
                    <a:pt x="542" y="194"/>
                    <a:pt x="206" y="276"/>
                  </a:cubicBezTo>
                  <a:cubicBezTo>
                    <a:pt x="7" y="324"/>
                    <a:pt x="1" y="1206"/>
                    <a:pt x="128" y="1411"/>
                  </a:cubicBezTo>
                  <a:cubicBezTo>
                    <a:pt x="258" y="1620"/>
                    <a:pt x="1527" y="1781"/>
                    <a:pt x="1527" y="1781"/>
                  </a:cubicBezTo>
                  <a:cubicBezTo>
                    <a:pt x="1527" y="1781"/>
                    <a:pt x="1620" y="92"/>
                    <a:pt x="1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flipH="1">
              <a:off x="7643480" y="4129414"/>
              <a:ext cx="46982" cy="50644"/>
            </a:xfrm>
            <a:custGeom>
              <a:rect b="b" l="l" r="r" t="t"/>
              <a:pathLst>
                <a:path extrusionOk="0" h="1766" w="1638">
                  <a:moveTo>
                    <a:pt x="1377" y="0"/>
                  </a:moveTo>
                  <a:cubicBezTo>
                    <a:pt x="1377" y="0"/>
                    <a:pt x="521" y="266"/>
                    <a:pt x="193" y="377"/>
                  </a:cubicBezTo>
                  <a:cubicBezTo>
                    <a:pt x="0" y="441"/>
                    <a:pt x="69" y="1320"/>
                    <a:pt x="213" y="1515"/>
                  </a:cubicBezTo>
                  <a:cubicBezTo>
                    <a:pt x="360" y="1712"/>
                    <a:pt x="1638" y="1765"/>
                    <a:pt x="1638" y="1765"/>
                  </a:cubicBezTo>
                  <a:cubicBezTo>
                    <a:pt x="1638" y="1765"/>
                    <a:pt x="1589" y="73"/>
                    <a:pt x="1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flipH="1">
              <a:off x="7621339" y="4359490"/>
              <a:ext cx="48904" cy="47375"/>
            </a:xfrm>
            <a:custGeom>
              <a:rect b="b" l="l" r="r" t="t"/>
              <a:pathLst>
                <a:path extrusionOk="0" h="1652" w="1705">
                  <a:moveTo>
                    <a:pt x="1536" y="1"/>
                  </a:moveTo>
                  <a:lnTo>
                    <a:pt x="1536" y="1"/>
                  </a:lnTo>
                  <a:cubicBezTo>
                    <a:pt x="1536" y="1"/>
                    <a:pt x="697" y="2"/>
                    <a:pt x="374" y="10"/>
                  </a:cubicBezTo>
                  <a:cubicBezTo>
                    <a:pt x="182" y="14"/>
                    <a:pt x="0" y="819"/>
                    <a:pt x="75" y="1032"/>
                  </a:cubicBezTo>
                  <a:cubicBezTo>
                    <a:pt x="151" y="1249"/>
                    <a:pt x="1279" y="1652"/>
                    <a:pt x="1279" y="1652"/>
                  </a:cubicBezTo>
                  <a:cubicBezTo>
                    <a:pt x="1279" y="1652"/>
                    <a:pt x="1705" y="125"/>
                    <a:pt x="1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flipH="1">
              <a:off x="6994343" y="3529203"/>
              <a:ext cx="609159" cy="840882"/>
            </a:xfrm>
            <a:custGeom>
              <a:rect b="b" l="l" r="r" t="t"/>
              <a:pathLst>
                <a:path extrusionOk="0" h="29322" w="21238">
                  <a:moveTo>
                    <a:pt x="17018" y="1"/>
                  </a:moveTo>
                  <a:cubicBezTo>
                    <a:pt x="17012" y="1"/>
                    <a:pt x="17006" y="1"/>
                    <a:pt x="17000" y="1"/>
                  </a:cubicBezTo>
                  <a:cubicBezTo>
                    <a:pt x="14466" y="44"/>
                    <a:pt x="11126" y="4768"/>
                    <a:pt x="9916" y="7198"/>
                  </a:cubicBezTo>
                  <a:cubicBezTo>
                    <a:pt x="8420" y="10207"/>
                    <a:pt x="5384" y="14931"/>
                    <a:pt x="2791" y="16859"/>
                  </a:cubicBezTo>
                  <a:cubicBezTo>
                    <a:pt x="306" y="18706"/>
                    <a:pt x="0" y="24061"/>
                    <a:pt x="354" y="26528"/>
                  </a:cubicBezTo>
                  <a:cubicBezTo>
                    <a:pt x="471" y="27340"/>
                    <a:pt x="1132" y="29322"/>
                    <a:pt x="2386" y="29322"/>
                  </a:cubicBezTo>
                  <a:cubicBezTo>
                    <a:pt x="2547" y="29322"/>
                    <a:pt x="2717" y="29289"/>
                    <a:pt x="2897" y="29218"/>
                  </a:cubicBezTo>
                  <a:cubicBezTo>
                    <a:pt x="3482" y="28985"/>
                    <a:pt x="5215" y="25692"/>
                    <a:pt x="5501" y="25110"/>
                  </a:cubicBezTo>
                  <a:cubicBezTo>
                    <a:pt x="8870" y="18232"/>
                    <a:pt x="21238" y="11539"/>
                    <a:pt x="20746" y="8779"/>
                  </a:cubicBezTo>
                  <a:cubicBezTo>
                    <a:pt x="20746" y="8779"/>
                    <a:pt x="19539" y="1"/>
                    <a:pt x="17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flipH="1">
              <a:off x="7114257" y="3606660"/>
              <a:ext cx="152620" cy="314334"/>
            </a:xfrm>
            <a:custGeom>
              <a:rect b="b" l="l" r="r" t="t"/>
              <a:pathLst>
                <a:path extrusionOk="0" h="10961" w="5321">
                  <a:moveTo>
                    <a:pt x="1227" y="1"/>
                  </a:moveTo>
                  <a:cubicBezTo>
                    <a:pt x="1017" y="241"/>
                    <a:pt x="813" y="487"/>
                    <a:pt x="614" y="739"/>
                  </a:cubicBezTo>
                  <a:cubicBezTo>
                    <a:pt x="1" y="5299"/>
                    <a:pt x="2554" y="9730"/>
                    <a:pt x="4723" y="10871"/>
                  </a:cubicBezTo>
                  <a:cubicBezTo>
                    <a:pt x="4789" y="10906"/>
                    <a:pt x="4852" y="10932"/>
                    <a:pt x="4916" y="10961"/>
                  </a:cubicBezTo>
                  <a:cubicBezTo>
                    <a:pt x="5053" y="10845"/>
                    <a:pt x="5190" y="10730"/>
                    <a:pt x="5320" y="10617"/>
                  </a:cubicBezTo>
                  <a:cubicBezTo>
                    <a:pt x="5187" y="10572"/>
                    <a:pt x="5059" y="10515"/>
                    <a:pt x="4942" y="10455"/>
                  </a:cubicBezTo>
                  <a:cubicBezTo>
                    <a:pt x="2806" y="9332"/>
                    <a:pt x="273" y="4793"/>
                    <a:pt x="1163" y="241"/>
                  </a:cubicBezTo>
                  <a:cubicBezTo>
                    <a:pt x="1180" y="156"/>
                    <a:pt x="1204" y="80"/>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flipH="1">
              <a:off x="7440791" y="4202426"/>
              <a:ext cx="93362" cy="134870"/>
            </a:xfrm>
            <a:custGeom>
              <a:rect b="b" l="l" r="r" t="t"/>
              <a:pathLst>
                <a:path extrusionOk="0" h="4703" w="3255">
                  <a:moveTo>
                    <a:pt x="1641" y="0"/>
                  </a:moveTo>
                  <a:cubicBezTo>
                    <a:pt x="1171" y="0"/>
                    <a:pt x="635" y="235"/>
                    <a:pt x="142" y="813"/>
                  </a:cubicBezTo>
                  <a:lnTo>
                    <a:pt x="1" y="4312"/>
                  </a:lnTo>
                  <a:cubicBezTo>
                    <a:pt x="1" y="4312"/>
                    <a:pt x="1722" y="4703"/>
                    <a:pt x="1890" y="4703"/>
                  </a:cubicBezTo>
                  <a:cubicBezTo>
                    <a:pt x="1900" y="4703"/>
                    <a:pt x="1904" y="4701"/>
                    <a:pt x="1902" y="4698"/>
                  </a:cubicBezTo>
                  <a:cubicBezTo>
                    <a:pt x="1866" y="4644"/>
                    <a:pt x="2777" y="1955"/>
                    <a:pt x="2777" y="1955"/>
                  </a:cubicBezTo>
                  <a:cubicBezTo>
                    <a:pt x="3254" y="940"/>
                    <a:pt x="2581" y="0"/>
                    <a:pt x="1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flipH="1">
              <a:off x="7425063" y="4005328"/>
              <a:ext cx="265915" cy="598499"/>
            </a:xfrm>
            <a:custGeom>
              <a:rect b="b" l="l" r="r" t="t"/>
              <a:pathLst>
                <a:path extrusionOk="0" h="20870" w="9271">
                  <a:moveTo>
                    <a:pt x="5841" y="256"/>
                  </a:moveTo>
                  <a:lnTo>
                    <a:pt x="5841" y="256"/>
                  </a:lnTo>
                  <a:cubicBezTo>
                    <a:pt x="5098" y="691"/>
                    <a:pt x="2763" y="1"/>
                    <a:pt x="1290" y="1357"/>
                  </a:cubicBezTo>
                  <a:cubicBezTo>
                    <a:pt x="0" y="2544"/>
                    <a:pt x="2087" y="8908"/>
                    <a:pt x="1811" y="10415"/>
                  </a:cubicBezTo>
                  <a:cubicBezTo>
                    <a:pt x="1536" y="11922"/>
                    <a:pt x="555" y="13803"/>
                    <a:pt x="960" y="16792"/>
                  </a:cubicBezTo>
                  <a:cubicBezTo>
                    <a:pt x="1322" y="19460"/>
                    <a:pt x="3177" y="20869"/>
                    <a:pt x="4912" y="20869"/>
                  </a:cubicBezTo>
                  <a:cubicBezTo>
                    <a:pt x="5123" y="20869"/>
                    <a:pt x="5331" y="20849"/>
                    <a:pt x="5535" y="20807"/>
                  </a:cubicBezTo>
                  <a:cubicBezTo>
                    <a:pt x="6960" y="20515"/>
                    <a:pt x="6975" y="15811"/>
                    <a:pt x="7454" y="12852"/>
                  </a:cubicBezTo>
                  <a:cubicBezTo>
                    <a:pt x="7984" y="9586"/>
                    <a:pt x="9271" y="8061"/>
                    <a:pt x="9271" y="8061"/>
                  </a:cubicBezTo>
                  <a:cubicBezTo>
                    <a:pt x="9271" y="8061"/>
                    <a:pt x="9267" y="8061"/>
                    <a:pt x="9259" y="8061"/>
                  </a:cubicBezTo>
                  <a:cubicBezTo>
                    <a:pt x="9113" y="8061"/>
                    <a:pt x="7647" y="8122"/>
                    <a:pt x="6690" y="10541"/>
                  </a:cubicBezTo>
                  <a:lnTo>
                    <a:pt x="6690" y="10541"/>
                  </a:lnTo>
                  <a:cubicBezTo>
                    <a:pt x="6762" y="10355"/>
                    <a:pt x="7367" y="8643"/>
                    <a:pt x="6025" y="7391"/>
                  </a:cubicBezTo>
                  <a:cubicBezTo>
                    <a:pt x="4604" y="6066"/>
                    <a:pt x="3703" y="2670"/>
                    <a:pt x="584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flipH="1">
              <a:off x="6688815" y="3048031"/>
              <a:ext cx="478539" cy="129450"/>
            </a:xfrm>
            <a:custGeom>
              <a:rect b="b" l="l" r="r" t="t"/>
              <a:pathLst>
                <a:path extrusionOk="0" h="4514" w="16684">
                  <a:moveTo>
                    <a:pt x="9991" y="0"/>
                  </a:moveTo>
                  <a:cubicBezTo>
                    <a:pt x="6565" y="0"/>
                    <a:pt x="1" y="1959"/>
                    <a:pt x="58" y="3885"/>
                  </a:cubicBezTo>
                  <a:cubicBezTo>
                    <a:pt x="58" y="3885"/>
                    <a:pt x="1142" y="4513"/>
                    <a:pt x="5716" y="4513"/>
                  </a:cubicBezTo>
                  <a:cubicBezTo>
                    <a:pt x="6699" y="4513"/>
                    <a:pt x="7842" y="4484"/>
                    <a:pt x="9170" y="4414"/>
                  </a:cubicBezTo>
                  <a:cubicBezTo>
                    <a:pt x="16684" y="4016"/>
                    <a:pt x="13784" y="302"/>
                    <a:pt x="10612" y="25"/>
                  </a:cubicBezTo>
                  <a:cubicBezTo>
                    <a:pt x="10420" y="8"/>
                    <a:pt x="10212" y="0"/>
                    <a:pt x="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flipH="1">
              <a:off x="6643554" y="3048690"/>
              <a:ext cx="522968" cy="766865"/>
            </a:xfrm>
            <a:custGeom>
              <a:rect b="b" l="l" r="r" t="t"/>
              <a:pathLst>
                <a:path extrusionOk="0" h="26741" w="18233">
                  <a:moveTo>
                    <a:pt x="10415" y="1"/>
                  </a:moveTo>
                  <a:cubicBezTo>
                    <a:pt x="6601" y="1"/>
                    <a:pt x="2845" y="1057"/>
                    <a:pt x="2909" y="2007"/>
                  </a:cubicBezTo>
                  <a:cubicBezTo>
                    <a:pt x="3034" y="3870"/>
                    <a:pt x="3667" y="13157"/>
                    <a:pt x="3390" y="14880"/>
                  </a:cubicBezTo>
                  <a:cubicBezTo>
                    <a:pt x="3112" y="16601"/>
                    <a:pt x="1147" y="16386"/>
                    <a:pt x="791" y="18206"/>
                  </a:cubicBezTo>
                  <a:cubicBezTo>
                    <a:pt x="0" y="22247"/>
                    <a:pt x="2869" y="26740"/>
                    <a:pt x="4633" y="26740"/>
                  </a:cubicBezTo>
                  <a:cubicBezTo>
                    <a:pt x="4885" y="26740"/>
                    <a:pt x="5113" y="26649"/>
                    <a:pt x="5306" y="26453"/>
                  </a:cubicBezTo>
                  <a:cubicBezTo>
                    <a:pt x="8118" y="23583"/>
                    <a:pt x="9631" y="22637"/>
                    <a:pt x="10575" y="21723"/>
                  </a:cubicBezTo>
                  <a:cubicBezTo>
                    <a:pt x="11737" y="20597"/>
                    <a:pt x="12097" y="18364"/>
                    <a:pt x="14106" y="14872"/>
                  </a:cubicBezTo>
                  <a:cubicBezTo>
                    <a:pt x="16114" y="11381"/>
                    <a:pt x="18233" y="3941"/>
                    <a:pt x="18233" y="3941"/>
                  </a:cubicBezTo>
                  <a:cubicBezTo>
                    <a:pt x="17785" y="972"/>
                    <a:pt x="14073" y="1"/>
                    <a:pt x="10415"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flipH="1">
              <a:off x="6643559" y="3048690"/>
              <a:ext cx="441366" cy="189845"/>
            </a:xfrm>
            <a:custGeom>
              <a:rect b="b" l="l" r="r" t="t"/>
              <a:pathLst>
                <a:path extrusionOk="0" h="6620" w="15388">
                  <a:moveTo>
                    <a:pt x="7570" y="1"/>
                  </a:moveTo>
                  <a:cubicBezTo>
                    <a:pt x="3756" y="1"/>
                    <a:pt x="0" y="1057"/>
                    <a:pt x="64" y="2007"/>
                  </a:cubicBezTo>
                  <a:cubicBezTo>
                    <a:pt x="111" y="2726"/>
                    <a:pt x="236" y="4550"/>
                    <a:pt x="354" y="6619"/>
                  </a:cubicBezTo>
                  <a:cubicBezTo>
                    <a:pt x="1550" y="5826"/>
                    <a:pt x="5984" y="4584"/>
                    <a:pt x="9988" y="4584"/>
                  </a:cubicBezTo>
                  <a:cubicBezTo>
                    <a:pt x="11840" y="4584"/>
                    <a:pt x="13600" y="4850"/>
                    <a:pt x="14905" y="5548"/>
                  </a:cubicBezTo>
                  <a:cubicBezTo>
                    <a:pt x="15209" y="4571"/>
                    <a:pt x="15388" y="3941"/>
                    <a:pt x="15388" y="3941"/>
                  </a:cubicBezTo>
                  <a:cubicBezTo>
                    <a:pt x="14940" y="972"/>
                    <a:pt x="11228" y="1"/>
                    <a:pt x="757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flipH="1">
              <a:off x="6678375" y="2733185"/>
              <a:ext cx="486168" cy="327813"/>
            </a:xfrm>
            <a:custGeom>
              <a:rect b="b" l="l" r="r" t="t"/>
              <a:pathLst>
                <a:path extrusionOk="0" h="11431" w="16950">
                  <a:moveTo>
                    <a:pt x="4947" y="0"/>
                  </a:moveTo>
                  <a:cubicBezTo>
                    <a:pt x="4882" y="0"/>
                    <a:pt x="4842" y="2"/>
                    <a:pt x="4828" y="4"/>
                  </a:cubicBezTo>
                  <a:cubicBezTo>
                    <a:pt x="4550" y="42"/>
                    <a:pt x="1" y="7795"/>
                    <a:pt x="2715" y="11149"/>
                  </a:cubicBezTo>
                  <a:cubicBezTo>
                    <a:pt x="2715" y="11149"/>
                    <a:pt x="3090" y="11430"/>
                    <a:pt x="3876" y="11430"/>
                  </a:cubicBezTo>
                  <a:cubicBezTo>
                    <a:pt x="5151" y="11430"/>
                    <a:pt x="7511" y="10689"/>
                    <a:pt x="11116" y="6800"/>
                  </a:cubicBezTo>
                  <a:cubicBezTo>
                    <a:pt x="16949" y="506"/>
                    <a:pt x="6228" y="0"/>
                    <a:pt x="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flipH="1">
              <a:off x="6280352" y="2570414"/>
              <a:ext cx="809191" cy="686195"/>
            </a:xfrm>
            <a:custGeom>
              <a:rect b="b" l="l" r="r" t="t"/>
              <a:pathLst>
                <a:path extrusionOk="0" h="23928" w="28212">
                  <a:moveTo>
                    <a:pt x="11680" y="1"/>
                  </a:moveTo>
                  <a:cubicBezTo>
                    <a:pt x="4139" y="1"/>
                    <a:pt x="1" y="8796"/>
                    <a:pt x="2830" y="10727"/>
                  </a:cubicBezTo>
                  <a:cubicBezTo>
                    <a:pt x="6110" y="12968"/>
                    <a:pt x="18168" y="17974"/>
                    <a:pt x="18172" y="18909"/>
                  </a:cubicBezTo>
                  <a:cubicBezTo>
                    <a:pt x="18175" y="19484"/>
                    <a:pt x="17259" y="21512"/>
                    <a:pt x="16803" y="23927"/>
                  </a:cubicBezTo>
                  <a:cubicBezTo>
                    <a:pt x="18088" y="23515"/>
                    <a:pt x="21340" y="23218"/>
                    <a:pt x="23875" y="23218"/>
                  </a:cubicBezTo>
                  <a:cubicBezTo>
                    <a:pt x="25196" y="23218"/>
                    <a:pt x="26323" y="23299"/>
                    <a:pt x="26876" y="23485"/>
                  </a:cubicBezTo>
                  <a:cubicBezTo>
                    <a:pt x="27042" y="18015"/>
                    <a:pt x="28211" y="12974"/>
                    <a:pt x="27465" y="11914"/>
                  </a:cubicBezTo>
                  <a:cubicBezTo>
                    <a:pt x="25181" y="8672"/>
                    <a:pt x="15524" y="732"/>
                    <a:pt x="15524" y="732"/>
                  </a:cubicBezTo>
                  <a:cubicBezTo>
                    <a:pt x="14166" y="223"/>
                    <a:pt x="12880" y="1"/>
                    <a:pt x="1168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flipH="1">
              <a:off x="6615135" y="2570414"/>
              <a:ext cx="474351" cy="392079"/>
            </a:xfrm>
            <a:custGeom>
              <a:rect b="b" l="l" r="r" t="t"/>
              <a:pathLst>
                <a:path extrusionOk="0" h="13672" w="16538">
                  <a:moveTo>
                    <a:pt x="11678" y="1"/>
                  </a:moveTo>
                  <a:cubicBezTo>
                    <a:pt x="4137" y="1"/>
                    <a:pt x="0" y="8796"/>
                    <a:pt x="2828" y="10727"/>
                  </a:cubicBezTo>
                  <a:cubicBezTo>
                    <a:pt x="3932" y="11482"/>
                    <a:pt x="6033" y="12550"/>
                    <a:pt x="8334" y="13671"/>
                  </a:cubicBezTo>
                  <a:cubicBezTo>
                    <a:pt x="8910" y="8523"/>
                    <a:pt x="11084" y="3413"/>
                    <a:pt x="16408" y="1615"/>
                  </a:cubicBezTo>
                  <a:cubicBezTo>
                    <a:pt x="16452" y="1599"/>
                    <a:pt x="16493" y="1590"/>
                    <a:pt x="16537" y="1578"/>
                  </a:cubicBezTo>
                  <a:cubicBezTo>
                    <a:pt x="15908" y="1050"/>
                    <a:pt x="15522" y="732"/>
                    <a:pt x="15522" y="732"/>
                  </a:cubicBezTo>
                  <a:cubicBezTo>
                    <a:pt x="14164" y="223"/>
                    <a:pt x="12878" y="1"/>
                    <a:pt x="11678"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flipH="1">
              <a:off x="6614339" y="2272173"/>
              <a:ext cx="819344" cy="780745"/>
            </a:xfrm>
            <a:custGeom>
              <a:rect b="b" l="l" r="r" t="t"/>
              <a:pathLst>
                <a:path extrusionOk="0" h="27225" w="28566">
                  <a:moveTo>
                    <a:pt x="4804" y="1"/>
                  </a:moveTo>
                  <a:cubicBezTo>
                    <a:pt x="4264" y="1"/>
                    <a:pt x="3817" y="83"/>
                    <a:pt x="3485" y="260"/>
                  </a:cubicBezTo>
                  <a:cubicBezTo>
                    <a:pt x="0" y="2129"/>
                    <a:pt x="1732" y="10207"/>
                    <a:pt x="2920" y="14076"/>
                  </a:cubicBezTo>
                  <a:cubicBezTo>
                    <a:pt x="4924" y="20598"/>
                    <a:pt x="8987" y="22808"/>
                    <a:pt x="11961" y="27025"/>
                  </a:cubicBezTo>
                  <a:lnTo>
                    <a:pt x="11961" y="27025"/>
                  </a:lnTo>
                  <a:cubicBezTo>
                    <a:pt x="11383" y="26017"/>
                    <a:pt x="11759" y="23836"/>
                    <a:pt x="15384" y="20787"/>
                  </a:cubicBezTo>
                  <a:cubicBezTo>
                    <a:pt x="19814" y="17058"/>
                    <a:pt x="20272" y="11172"/>
                    <a:pt x="27523" y="11132"/>
                  </a:cubicBezTo>
                  <a:cubicBezTo>
                    <a:pt x="28565" y="10277"/>
                    <a:pt x="10849" y="1"/>
                    <a:pt x="4804" y="1"/>
                  </a:cubicBezTo>
                  <a:close/>
                  <a:moveTo>
                    <a:pt x="11961" y="27025"/>
                  </a:moveTo>
                  <a:lnTo>
                    <a:pt x="11961" y="27025"/>
                  </a:lnTo>
                  <a:cubicBezTo>
                    <a:pt x="12002" y="27098"/>
                    <a:pt x="12049" y="27164"/>
                    <a:pt x="12099" y="27225"/>
                  </a:cubicBezTo>
                  <a:cubicBezTo>
                    <a:pt x="12053" y="27158"/>
                    <a:pt x="12007" y="27091"/>
                    <a:pt x="11961" y="27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flipH="1">
              <a:off x="6314055" y="3214988"/>
              <a:ext cx="301596" cy="882149"/>
            </a:xfrm>
            <a:custGeom>
              <a:rect b="b" l="l" r="r" t="t"/>
              <a:pathLst>
                <a:path extrusionOk="0" h="30761" w="10515">
                  <a:moveTo>
                    <a:pt x="5710" y="1"/>
                  </a:moveTo>
                  <a:cubicBezTo>
                    <a:pt x="2383" y="1"/>
                    <a:pt x="56" y="1179"/>
                    <a:pt x="30" y="1324"/>
                  </a:cubicBezTo>
                  <a:cubicBezTo>
                    <a:pt x="1" y="8037"/>
                    <a:pt x="1901" y="17057"/>
                    <a:pt x="2248" y="21032"/>
                  </a:cubicBezTo>
                  <a:cubicBezTo>
                    <a:pt x="2544" y="24439"/>
                    <a:pt x="1649" y="25257"/>
                    <a:pt x="1231" y="25604"/>
                  </a:cubicBezTo>
                  <a:cubicBezTo>
                    <a:pt x="3710" y="29817"/>
                    <a:pt x="6149" y="30761"/>
                    <a:pt x="7837" y="30761"/>
                  </a:cubicBezTo>
                  <a:cubicBezTo>
                    <a:pt x="9206" y="30761"/>
                    <a:pt x="10081" y="30140"/>
                    <a:pt x="10081" y="30140"/>
                  </a:cubicBezTo>
                  <a:cubicBezTo>
                    <a:pt x="10112" y="29481"/>
                    <a:pt x="8775" y="26148"/>
                    <a:pt x="8890" y="23423"/>
                  </a:cubicBezTo>
                  <a:cubicBezTo>
                    <a:pt x="9144" y="17349"/>
                    <a:pt x="10200" y="8467"/>
                    <a:pt x="10514" y="852"/>
                  </a:cubicBezTo>
                  <a:cubicBezTo>
                    <a:pt x="8795" y="224"/>
                    <a:pt x="7158" y="1"/>
                    <a:pt x="5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flipH="1">
              <a:off x="6318128" y="3298009"/>
              <a:ext cx="294512" cy="45540"/>
            </a:xfrm>
            <a:custGeom>
              <a:rect b="b" l="l" r="r" t="t"/>
              <a:pathLst>
                <a:path extrusionOk="0" h="1588" w="10268">
                  <a:moveTo>
                    <a:pt x="5614" y="1"/>
                  </a:moveTo>
                  <a:cubicBezTo>
                    <a:pt x="3079" y="1"/>
                    <a:pt x="1042" y="613"/>
                    <a:pt x="1" y="1082"/>
                  </a:cubicBezTo>
                  <a:cubicBezTo>
                    <a:pt x="10" y="1249"/>
                    <a:pt x="21" y="1417"/>
                    <a:pt x="31" y="1587"/>
                  </a:cubicBezTo>
                  <a:cubicBezTo>
                    <a:pt x="848" y="1200"/>
                    <a:pt x="2927" y="471"/>
                    <a:pt x="5637" y="471"/>
                  </a:cubicBezTo>
                  <a:cubicBezTo>
                    <a:pt x="7032" y="471"/>
                    <a:pt x="8594" y="664"/>
                    <a:pt x="10237" y="1197"/>
                  </a:cubicBezTo>
                  <a:cubicBezTo>
                    <a:pt x="10248" y="1036"/>
                    <a:pt x="10259" y="875"/>
                    <a:pt x="10268" y="714"/>
                  </a:cubicBezTo>
                  <a:cubicBezTo>
                    <a:pt x="8618" y="194"/>
                    <a:pt x="7038" y="1"/>
                    <a:pt x="5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flipH="1">
              <a:off x="6289748" y="4006705"/>
              <a:ext cx="68408" cy="172008"/>
            </a:xfrm>
            <a:custGeom>
              <a:rect b="b" l="l" r="r" t="t"/>
              <a:pathLst>
                <a:path extrusionOk="0" h="5998" w="2385">
                  <a:moveTo>
                    <a:pt x="1215" y="0"/>
                  </a:moveTo>
                  <a:cubicBezTo>
                    <a:pt x="783" y="0"/>
                    <a:pt x="0" y="606"/>
                    <a:pt x="44" y="1612"/>
                  </a:cubicBezTo>
                  <a:cubicBezTo>
                    <a:pt x="87" y="2566"/>
                    <a:pt x="2006" y="5998"/>
                    <a:pt x="2324" y="5998"/>
                  </a:cubicBezTo>
                  <a:cubicBezTo>
                    <a:pt x="2377" y="5998"/>
                    <a:pt x="2385" y="5900"/>
                    <a:pt x="2331" y="5677"/>
                  </a:cubicBezTo>
                  <a:cubicBezTo>
                    <a:pt x="1694" y="3052"/>
                    <a:pt x="1489" y="945"/>
                    <a:pt x="1492" y="272"/>
                  </a:cubicBezTo>
                  <a:cubicBezTo>
                    <a:pt x="1492" y="87"/>
                    <a:pt x="1379"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flipH="1">
              <a:off x="6545408" y="4094858"/>
              <a:ext cx="66830" cy="67736"/>
            </a:xfrm>
            <a:custGeom>
              <a:rect b="b" l="l" r="r" t="t"/>
              <a:pathLst>
                <a:path extrusionOk="0" h="2362" w="2330">
                  <a:moveTo>
                    <a:pt x="901" y="0"/>
                  </a:moveTo>
                  <a:cubicBezTo>
                    <a:pt x="734" y="0"/>
                    <a:pt x="245" y="1270"/>
                    <a:pt x="116" y="1513"/>
                  </a:cubicBezTo>
                  <a:cubicBezTo>
                    <a:pt x="0" y="1735"/>
                    <a:pt x="591" y="2362"/>
                    <a:pt x="907" y="2362"/>
                  </a:cubicBezTo>
                  <a:cubicBezTo>
                    <a:pt x="939" y="2362"/>
                    <a:pt x="969" y="2355"/>
                    <a:pt x="994" y="2341"/>
                  </a:cubicBezTo>
                  <a:cubicBezTo>
                    <a:pt x="1311" y="2164"/>
                    <a:pt x="2329" y="1644"/>
                    <a:pt x="2315" y="1574"/>
                  </a:cubicBezTo>
                  <a:cubicBezTo>
                    <a:pt x="2246" y="1228"/>
                    <a:pt x="1068" y="11"/>
                    <a:pt x="903" y="0"/>
                  </a:cubicBezTo>
                  <a:cubicBezTo>
                    <a:pt x="902" y="0"/>
                    <a:pt x="902" y="0"/>
                    <a:pt x="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flipH="1">
              <a:off x="6410896" y="4230042"/>
              <a:ext cx="59660" cy="59993"/>
            </a:xfrm>
            <a:custGeom>
              <a:rect b="b" l="l" r="r" t="t"/>
              <a:pathLst>
                <a:path extrusionOk="0" h="2092" w="2080">
                  <a:moveTo>
                    <a:pt x="1092" y="1"/>
                  </a:moveTo>
                  <a:cubicBezTo>
                    <a:pt x="934" y="1"/>
                    <a:pt x="300" y="1013"/>
                    <a:pt x="148" y="1205"/>
                  </a:cubicBezTo>
                  <a:cubicBezTo>
                    <a:pt x="1" y="1387"/>
                    <a:pt x="459" y="2091"/>
                    <a:pt x="736" y="2091"/>
                  </a:cubicBezTo>
                  <a:cubicBezTo>
                    <a:pt x="752" y="2091"/>
                    <a:pt x="767" y="2089"/>
                    <a:pt x="781" y="2084"/>
                  </a:cubicBezTo>
                  <a:cubicBezTo>
                    <a:pt x="1091" y="1984"/>
                    <a:pt x="2080" y="1698"/>
                    <a:pt x="2080" y="1633"/>
                  </a:cubicBezTo>
                  <a:cubicBezTo>
                    <a:pt x="2077" y="1315"/>
                    <a:pt x="1246" y="39"/>
                    <a:pt x="1100" y="2"/>
                  </a:cubicBezTo>
                  <a:cubicBezTo>
                    <a:pt x="1098" y="1"/>
                    <a:pt x="1095" y="1"/>
                    <a:pt x="1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flipH="1">
              <a:off x="6357722" y="4291353"/>
              <a:ext cx="54009" cy="54946"/>
            </a:xfrm>
            <a:custGeom>
              <a:rect b="b" l="l" r="r" t="t"/>
              <a:pathLst>
                <a:path extrusionOk="0" h="1916" w="1883">
                  <a:moveTo>
                    <a:pt x="639" y="1"/>
                  </a:moveTo>
                  <a:cubicBezTo>
                    <a:pt x="504" y="2"/>
                    <a:pt x="173" y="1064"/>
                    <a:pt x="82" y="1269"/>
                  </a:cubicBezTo>
                  <a:cubicBezTo>
                    <a:pt x="1" y="1451"/>
                    <a:pt x="495" y="1915"/>
                    <a:pt x="754" y="1915"/>
                  </a:cubicBezTo>
                  <a:cubicBezTo>
                    <a:pt x="786" y="1915"/>
                    <a:pt x="814" y="1908"/>
                    <a:pt x="837" y="1893"/>
                  </a:cubicBezTo>
                  <a:cubicBezTo>
                    <a:pt x="1085" y="1732"/>
                    <a:pt x="1882" y="1259"/>
                    <a:pt x="1867" y="1202"/>
                  </a:cubicBezTo>
                  <a:lnTo>
                    <a:pt x="1867" y="1201"/>
                  </a:lnTo>
                  <a:cubicBezTo>
                    <a:pt x="1792" y="924"/>
                    <a:pt x="775"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flipH="1">
              <a:off x="6293506" y="4355303"/>
              <a:ext cx="47326" cy="48322"/>
            </a:xfrm>
            <a:custGeom>
              <a:rect b="b" l="l" r="r" t="t"/>
              <a:pathLst>
                <a:path extrusionOk="0" h="1685" w="1650">
                  <a:moveTo>
                    <a:pt x="456" y="1"/>
                  </a:moveTo>
                  <a:cubicBezTo>
                    <a:pt x="455" y="1"/>
                    <a:pt x="454" y="1"/>
                    <a:pt x="454" y="1"/>
                  </a:cubicBezTo>
                  <a:cubicBezTo>
                    <a:pt x="334" y="11"/>
                    <a:pt x="122" y="976"/>
                    <a:pt x="57" y="1164"/>
                  </a:cubicBezTo>
                  <a:cubicBezTo>
                    <a:pt x="0" y="1328"/>
                    <a:pt x="447" y="1684"/>
                    <a:pt x="683" y="1684"/>
                  </a:cubicBezTo>
                  <a:cubicBezTo>
                    <a:pt x="718" y="1684"/>
                    <a:pt x="749" y="1676"/>
                    <a:pt x="773" y="1658"/>
                  </a:cubicBezTo>
                  <a:cubicBezTo>
                    <a:pt x="979" y="1498"/>
                    <a:pt x="1649" y="1017"/>
                    <a:pt x="1631" y="968"/>
                  </a:cubicBezTo>
                  <a:cubicBezTo>
                    <a:pt x="1545" y="732"/>
                    <a:pt x="586"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flipH="1">
              <a:off x="6223038" y="4386819"/>
              <a:ext cx="41188" cy="41840"/>
            </a:xfrm>
            <a:custGeom>
              <a:rect b="b" l="l" r="r" t="t"/>
              <a:pathLst>
                <a:path extrusionOk="0" h="1459" w="1436">
                  <a:moveTo>
                    <a:pt x="126" y="0"/>
                  </a:moveTo>
                  <a:cubicBezTo>
                    <a:pt x="117" y="0"/>
                    <a:pt x="110" y="1"/>
                    <a:pt x="105" y="3"/>
                  </a:cubicBezTo>
                  <a:cubicBezTo>
                    <a:pt x="0" y="44"/>
                    <a:pt x="61" y="960"/>
                    <a:pt x="52" y="1144"/>
                  </a:cubicBezTo>
                  <a:cubicBezTo>
                    <a:pt x="45" y="1285"/>
                    <a:pt x="421" y="1458"/>
                    <a:pt x="656" y="1458"/>
                  </a:cubicBezTo>
                  <a:cubicBezTo>
                    <a:pt x="729" y="1458"/>
                    <a:pt x="789" y="1441"/>
                    <a:pt x="819" y="1400"/>
                  </a:cubicBezTo>
                  <a:cubicBezTo>
                    <a:pt x="962" y="1203"/>
                    <a:pt x="1436" y="600"/>
                    <a:pt x="1407" y="562"/>
                  </a:cubicBezTo>
                  <a:cubicBezTo>
                    <a:pt x="1274" y="380"/>
                    <a:pt x="306"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flipH="1">
              <a:off x="6589720" y="4043354"/>
              <a:ext cx="66830" cy="67736"/>
            </a:xfrm>
            <a:custGeom>
              <a:rect b="b" l="l" r="r" t="t"/>
              <a:pathLst>
                <a:path extrusionOk="0" h="2362" w="2330">
                  <a:moveTo>
                    <a:pt x="901" y="1"/>
                  </a:moveTo>
                  <a:cubicBezTo>
                    <a:pt x="734" y="1"/>
                    <a:pt x="243" y="1270"/>
                    <a:pt x="116" y="1514"/>
                  </a:cubicBezTo>
                  <a:cubicBezTo>
                    <a:pt x="0" y="1734"/>
                    <a:pt x="591" y="2361"/>
                    <a:pt x="906" y="2361"/>
                  </a:cubicBezTo>
                  <a:cubicBezTo>
                    <a:pt x="938" y="2361"/>
                    <a:pt x="967" y="2355"/>
                    <a:pt x="993" y="2340"/>
                  </a:cubicBezTo>
                  <a:cubicBezTo>
                    <a:pt x="1312" y="2164"/>
                    <a:pt x="2329" y="1645"/>
                    <a:pt x="2316" y="1573"/>
                  </a:cubicBezTo>
                  <a:cubicBezTo>
                    <a:pt x="2246" y="1228"/>
                    <a:pt x="1068" y="10"/>
                    <a:pt x="903" y="1"/>
                  </a:cubicBezTo>
                  <a:cubicBezTo>
                    <a:pt x="902" y="1"/>
                    <a:pt x="902" y="1"/>
                    <a:pt x="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flipH="1">
              <a:off x="6174828" y="3933693"/>
              <a:ext cx="470422" cy="489697"/>
            </a:xfrm>
            <a:custGeom>
              <a:rect b="b" l="l" r="r" t="t"/>
              <a:pathLst>
                <a:path extrusionOk="0" h="17076" w="16401">
                  <a:moveTo>
                    <a:pt x="2753" y="0"/>
                  </a:moveTo>
                  <a:lnTo>
                    <a:pt x="2753" y="0"/>
                  </a:lnTo>
                  <a:cubicBezTo>
                    <a:pt x="2649" y="20"/>
                    <a:pt x="12" y="1118"/>
                    <a:pt x="0" y="3763"/>
                  </a:cubicBezTo>
                  <a:cubicBezTo>
                    <a:pt x="0" y="3969"/>
                    <a:pt x="78" y="4167"/>
                    <a:pt x="210" y="4326"/>
                  </a:cubicBezTo>
                  <a:cubicBezTo>
                    <a:pt x="650" y="4858"/>
                    <a:pt x="1830" y="6219"/>
                    <a:pt x="3930" y="8185"/>
                  </a:cubicBezTo>
                  <a:cubicBezTo>
                    <a:pt x="6676" y="10758"/>
                    <a:pt x="8513" y="13884"/>
                    <a:pt x="11370" y="15833"/>
                  </a:cubicBezTo>
                  <a:cubicBezTo>
                    <a:pt x="12743" y="16769"/>
                    <a:pt x="13821" y="17076"/>
                    <a:pt x="14603" y="17076"/>
                  </a:cubicBezTo>
                  <a:cubicBezTo>
                    <a:pt x="15448" y="17076"/>
                    <a:pt x="15948" y="16718"/>
                    <a:pt x="16103" y="16412"/>
                  </a:cubicBezTo>
                  <a:cubicBezTo>
                    <a:pt x="16401" y="15821"/>
                    <a:pt x="13724" y="11891"/>
                    <a:pt x="13111" y="10228"/>
                  </a:cubicBezTo>
                  <a:cubicBezTo>
                    <a:pt x="12113" y="7519"/>
                    <a:pt x="11119" y="5353"/>
                    <a:pt x="10768" y="4121"/>
                  </a:cubicBezTo>
                  <a:cubicBezTo>
                    <a:pt x="10676" y="3794"/>
                    <a:pt x="10335" y="3690"/>
                    <a:pt x="9859" y="3690"/>
                  </a:cubicBezTo>
                  <a:cubicBezTo>
                    <a:pt x="9038" y="3690"/>
                    <a:pt x="7814" y="3998"/>
                    <a:pt x="6761" y="3998"/>
                  </a:cubicBezTo>
                  <a:cubicBezTo>
                    <a:pt x="6336" y="3998"/>
                    <a:pt x="5938" y="3948"/>
                    <a:pt x="5607" y="3807"/>
                  </a:cubicBezTo>
                  <a:cubicBezTo>
                    <a:pt x="2551" y="2508"/>
                    <a:pt x="2752"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flipH="1">
              <a:off x="7635819" y="1466921"/>
              <a:ext cx="575629" cy="736782"/>
            </a:xfrm>
            <a:custGeom>
              <a:rect b="b" l="l" r="r" t="t"/>
              <a:pathLst>
                <a:path extrusionOk="0" h="25692" w="20069">
                  <a:moveTo>
                    <a:pt x="16642" y="0"/>
                  </a:moveTo>
                  <a:cubicBezTo>
                    <a:pt x="14735" y="925"/>
                    <a:pt x="12938" y="1170"/>
                    <a:pt x="11210" y="2418"/>
                  </a:cubicBezTo>
                  <a:cubicBezTo>
                    <a:pt x="9481" y="3667"/>
                    <a:pt x="3366" y="14912"/>
                    <a:pt x="2823" y="15844"/>
                  </a:cubicBezTo>
                  <a:cubicBezTo>
                    <a:pt x="2281" y="16773"/>
                    <a:pt x="1" y="20748"/>
                    <a:pt x="71" y="21430"/>
                  </a:cubicBezTo>
                  <a:cubicBezTo>
                    <a:pt x="139" y="22114"/>
                    <a:pt x="400" y="23891"/>
                    <a:pt x="897" y="24543"/>
                  </a:cubicBezTo>
                  <a:cubicBezTo>
                    <a:pt x="1304" y="25046"/>
                    <a:pt x="2089" y="25163"/>
                    <a:pt x="2732" y="25163"/>
                  </a:cubicBezTo>
                  <a:cubicBezTo>
                    <a:pt x="3296" y="25163"/>
                    <a:pt x="3751" y="25073"/>
                    <a:pt x="3751" y="25073"/>
                  </a:cubicBezTo>
                  <a:cubicBezTo>
                    <a:pt x="3946" y="25488"/>
                    <a:pt x="4314" y="25692"/>
                    <a:pt x="4621" y="25692"/>
                  </a:cubicBezTo>
                  <a:cubicBezTo>
                    <a:pt x="4820" y="25692"/>
                    <a:pt x="4994" y="25607"/>
                    <a:pt x="5079" y="25438"/>
                  </a:cubicBezTo>
                  <a:cubicBezTo>
                    <a:pt x="5296" y="25008"/>
                    <a:pt x="6203" y="22606"/>
                    <a:pt x="6460" y="21602"/>
                  </a:cubicBezTo>
                  <a:cubicBezTo>
                    <a:pt x="6715" y="20598"/>
                    <a:pt x="5899" y="18370"/>
                    <a:pt x="6227" y="17294"/>
                  </a:cubicBezTo>
                  <a:cubicBezTo>
                    <a:pt x="6556" y="16219"/>
                    <a:pt x="9152" y="13393"/>
                    <a:pt x="11280" y="11321"/>
                  </a:cubicBezTo>
                  <a:cubicBezTo>
                    <a:pt x="13406" y="9248"/>
                    <a:pt x="15106" y="6420"/>
                    <a:pt x="15897" y="6064"/>
                  </a:cubicBezTo>
                  <a:cubicBezTo>
                    <a:pt x="16689" y="5709"/>
                    <a:pt x="20069" y="4468"/>
                    <a:pt x="20069" y="4468"/>
                  </a:cubicBezTo>
                  <a:cubicBezTo>
                    <a:pt x="20002" y="3354"/>
                    <a:pt x="16642" y="0"/>
                    <a:pt x="16642"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flipH="1">
              <a:off x="7635842" y="1466921"/>
              <a:ext cx="203015" cy="197731"/>
            </a:xfrm>
            <a:custGeom>
              <a:rect b="b" l="l" r="r" t="t"/>
              <a:pathLst>
                <a:path extrusionOk="0" h="6895" w="7078">
                  <a:moveTo>
                    <a:pt x="3651" y="0"/>
                  </a:moveTo>
                  <a:cubicBezTo>
                    <a:pt x="2388" y="612"/>
                    <a:pt x="1178" y="931"/>
                    <a:pt x="1" y="1434"/>
                  </a:cubicBezTo>
                  <a:cubicBezTo>
                    <a:pt x="22" y="1432"/>
                    <a:pt x="43" y="1432"/>
                    <a:pt x="65" y="1432"/>
                  </a:cubicBezTo>
                  <a:cubicBezTo>
                    <a:pt x="1614" y="1432"/>
                    <a:pt x="2927" y="5747"/>
                    <a:pt x="2024" y="6890"/>
                  </a:cubicBezTo>
                  <a:cubicBezTo>
                    <a:pt x="2023" y="6892"/>
                    <a:pt x="2022" y="6893"/>
                    <a:pt x="2022" y="6894"/>
                  </a:cubicBezTo>
                  <a:lnTo>
                    <a:pt x="2022" y="6894"/>
                  </a:lnTo>
                  <a:cubicBezTo>
                    <a:pt x="2381" y="6469"/>
                    <a:pt x="2682" y="6164"/>
                    <a:pt x="2906" y="6064"/>
                  </a:cubicBezTo>
                  <a:cubicBezTo>
                    <a:pt x="3696" y="5709"/>
                    <a:pt x="7078" y="4468"/>
                    <a:pt x="7078" y="4468"/>
                  </a:cubicBezTo>
                  <a:cubicBezTo>
                    <a:pt x="7011" y="3354"/>
                    <a:pt x="3651" y="0"/>
                    <a:pt x="3651" y="0"/>
                  </a:cubicBezTo>
                  <a:close/>
                  <a:moveTo>
                    <a:pt x="2022" y="6894"/>
                  </a:moveTo>
                  <a:lnTo>
                    <a:pt x="2022" y="6894"/>
                  </a:lnTo>
                  <a:cubicBezTo>
                    <a:pt x="2021" y="6894"/>
                    <a:pt x="2021" y="6895"/>
                    <a:pt x="2021" y="6895"/>
                  </a:cubicBezTo>
                  <a:cubicBezTo>
                    <a:pt x="2021" y="6895"/>
                    <a:pt x="2021" y="6894"/>
                    <a:pt x="2022" y="6894"/>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flipH="1">
              <a:off x="6447483" y="1425310"/>
              <a:ext cx="215979" cy="230366"/>
            </a:xfrm>
            <a:custGeom>
              <a:rect b="b" l="l" r="r" t="t"/>
              <a:pathLst>
                <a:path extrusionOk="0" h="8033" w="7530">
                  <a:moveTo>
                    <a:pt x="0" y="1"/>
                  </a:moveTo>
                  <a:cubicBezTo>
                    <a:pt x="0" y="1"/>
                    <a:pt x="2318" y="6850"/>
                    <a:pt x="4814" y="8032"/>
                  </a:cubicBezTo>
                  <a:cubicBezTo>
                    <a:pt x="4814" y="8032"/>
                    <a:pt x="4824" y="8032"/>
                    <a:pt x="4843" y="8032"/>
                  </a:cubicBezTo>
                  <a:cubicBezTo>
                    <a:pt x="5067" y="8032"/>
                    <a:pt x="6521" y="7924"/>
                    <a:pt x="7004" y="5147"/>
                  </a:cubicBezTo>
                  <a:cubicBezTo>
                    <a:pt x="7530" y="2133"/>
                    <a:pt x="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flipH="1">
              <a:off x="6118268" y="1368816"/>
              <a:ext cx="493511" cy="329906"/>
            </a:xfrm>
            <a:custGeom>
              <a:rect b="b" l="l" r="r" t="t"/>
              <a:pathLst>
                <a:path extrusionOk="0" h="11504" w="17206">
                  <a:moveTo>
                    <a:pt x="4434" y="0"/>
                  </a:moveTo>
                  <a:cubicBezTo>
                    <a:pt x="1020" y="0"/>
                    <a:pt x="1" y="6460"/>
                    <a:pt x="385" y="6745"/>
                  </a:cubicBezTo>
                  <a:cubicBezTo>
                    <a:pt x="788" y="7044"/>
                    <a:pt x="13988" y="11382"/>
                    <a:pt x="16492" y="11504"/>
                  </a:cubicBezTo>
                  <a:cubicBezTo>
                    <a:pt x="16493" y="11504"/>
                    <a:pt x="16495" y="11504"/>
                    <a:pt x="16497" y="11504"/>
                  </a:cubicBezTo>
                  <a:cubicBezTo>
                    <a:pt x="17205" y="11504"/>
                    <a:pt x="15629" y="4684"/>
                    <a:pt x="14395" y="4357"/>
                  </a:cubicBezTo>
                  <a:cubicBezTo>
                    <a:pt x="13159" y="4029"/>
                    <a:pt x="4924" y="43"/>
                    <a:pt x="4924" y="43"/>
                  </a:cubicBezTo>
                  <a:cubicBezTo>
                    <a:pt x="4756" y="14"/>
                    <a:pt x="4592" y="0"/>
                    <a:pt x="4434"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flipH="1">
              <a:off x="6118287" y="1449743"/>
              <a:ext cx="183711" cy="248978"/>
            </a:xfrm>
            <a:custGeom>
              <a:rect b="b" l="l" r="r" t="t"/>
              <a:pathLst>
                <a:path extrusionOk="0" h="8682" w="6405">
                  <a:moveTo>
                    <a:pt x="0" y="1"/>
                  </a:moveTo>
                  <a:lnTo>
                    <a:pt x="0" y="1"/>
                  </a:lnTo>
                  <a:cubicBezTo>
                    <a:pt x="668" y="1584"/>
                    <a:pt x="2222" y="7406"/>
                    <a:pt x="347" y="7406"/>
                  </a:cubicBezTo>
                  <a:cubicBezTo>
                    <a:pt x="331" y="7406"/>
                    <a:pt x="315" y="7405"/>
                    <a:pt x="298" y="7404"/>
                  </a:cubicBezTo>
                  <a:lnTo>
                    <a:pt x="298" y="7404"/>
                  </a:lnTo>
                  <a:cubicBezTo>
                    <a:pt x="2721" y="8103"/>
                    <a:pt x="4832" y="8641"/>
                    <a:pt x="5691" y="8682"/>
                  </a:cubicBezTo>
                  <a:cubicBezTo>
                    <a:pt x="5692" y="8682"/>
                    <a:pt x="5694" y="8682"/>
                    <a:pt x="5696" y="8682"/>
                  </a:cubicBezTo>
                  <a:cubicBezTo>
                    <a:pt x="6404" y="8682"/>
                    <a:pt x="4828" y="1862"/>
                    <a:pt x="3594" y="1535"/>
                  </a:cubicBezTo>
                  <a:cubicBezTo>
                    <a:pt x="3125" y="1410"/>
                    <a:pt x="1650" y="759"/>
                    <a:pt x="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flipH="1">
              <a:off x="6441807" y="1368816"/>
              <a:ext cx="169972" cy="229678"/>
            </a:xfrm>
            <a:custGeom>
              <a:rect b="b" l="l" r="r" t="t"/>
              <a:pathLst>
                <a:path extrusionOk="0" h="8009" w="5926">
                  <a:moveTo>
                    <a:pt x="4434" y="0"/>
                  </a:moveTo>
                  <a:cubicBezTo>
                    <a:pt x="1020" y="0"/>
                    <a:pt x="1" y="6460"/>
                    <a:pt x="385" y="6745"/>
                  </a:cubicBezTo>
                  <a:cubicBezTo>
                    <a:pt x="515" y="6840"/>
                    <a:pt x="1965" y="7354"/>
                    <a:pt x="3954" y="8009"/>
                  </a:cubicBezTo>
                  <a:cubicBezTo>
                    <a:pt x="3765" y="7214"/>
                    <a:pt x="4836" y="672"/>
                    <a:pt x="5925" y="524"/>
                  </a:cubicBezTo>
                  <a:cubicBezTo>
                    <a:pt x="5310" y="230"/>
                    <a:pt x="4924" y="43"/>
                    <a:pt x="4924" y="43"/>
                  </a:cubicBezTo>
                  <a:cubicBezTo>
                    <a:pt x="4756" y="14"/>
                    <a:pt x="4592" y="0"/>
                    <a:pt x="4434"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flipH="1">
              <a:off x="6052665" y="1503513"/>
              <a:ext cx="192173" cy="194634"/>
            </a:xfrm>
            <a:custGeom>
              <a:rect b="b" l="l" r="r" t="t"/>
              <a:pathLst>
                <a:path extrusionOk="0" h="6787" w="6700">
                  <a:moveTo>
                    <a:pt x="4211" y="0"/>
                  </a:moveTo>
                  <a:lnTo>
                    <a:pt x="9" y="547"/>
                  </a:lnTo>
                  <a:cubicBezTo>
                    <a:pt x="9" y="547"/>
                    <a:pt x="0" y="2352"/>
                    <a:pt x="585" y="4158"/>
                  </a:cubicBezTo>
                  <a:cubicBezTo>
                    <a:pt x="1074" y="5668"/>
                    <a:pt x="2543" y="6787"/>
                    <a:pt x="3862" y="6787"/>
                  </a:cubicBezTo>
                  <a:cubicBezTo>
                    <a:pt x="4121" y="6787"/>
                    <a:pt x="4375" y="6744"/>
                    <a:pt x="4614" y="6652"/>
                  </a:cubicBezTo>
                  <a:cubicBezTo>
                    <a:pt x="6069" y="6093"/>
                    <a:pt x="6699" y="3781"/>
                    <a:pt x="5520" y="2241"/>
                  </a:cubicBezTo>
                  <a:cubicBezTo>
                    <a:pt x="4343" y="700"/>
                    <a:pt x="4211" y="0"/>
                    <a:pt x="421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flipH="1">
              <a:off x="6100991" y="1410226"/>
              <a:ext cx="200319" cy="152736"/>
            </a:xfrm>
            <a:custGeom>
              <a:rect b="b" l="l" r="r" t="t"/>
              <a:pathLst>
                <a:path extrusionOk="0" h="5326" w="6984">
                  <a:moveTo>
                    <a:pt x="3146" y="0"/>
                  </a:moveTo>
                  <a:cubicBezTo>
                    <a:pt x="2230" y="0"/>
                    <a:pt x="1427" y="20"/>
                    <a:pt x="1116" y="81"/>
                  </a:cubicBezTo>
                  <a:cubicBezTo>
                    <a:pt x="216" y="256"/>
                    <a:pt x="1" y="543"/>
                    <a:pt x="16" y="1117"/>
                  </a:cubicBezTo>
                  <a:cubicBezTo>
                    <a:pt x="31" y="1692"/>
                    <a:pt x="595" y="4064"/>
                    <a:pt x="1811" y="4806"/>
                  </a:cubicBezTo>
                  <a:cubicBezTo>
                    <a:pt x="2335" y="5124"/>
                    <a:pt x="3069" y="5325"/>
                    <a:pt x="3803" y="5325"/>
                  </a:cubicBezTo>
                  <a:cubicBezTo>
                    <a:pt x="4778" y="5325"/>
                    <a:pt x="5755" y="4972"/>
                    <a:pt x="6248" y="4070"/>
                  </a:cubicBezTo>
                  <a:cubicBezTo>
                    <a:pt x="6838" y="2992"/>
                    <a:pt x="6984" y="71"/>
                    <a:pt x="6984" y="71"/>
                  </a:cubicBezTo>
                  <a:cubicBezTo>
                    <a:pt x="6984" y="71"/>
                    <a:pt x="4866" y="0"/>
                    <a:pt x="3146"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flipH="1">
              <a:off x="6093084" y="1373089"/>
              <a:ext cx="59488" cy="112072"/>
            </a:xfrm>
            <a:custGeom>
              <a:rect b="b" l="l" r="r" t="t"/>
              <a:pathLst>
                <a:path extrusionOk="0" h="3908" w="2074">
                  <a:moveTo>
                    <a:pt x="1096" y="1"/>
                  </a:moveTo>
                  <a:cubicBezTo>
                    <a:pt x="938" y="1"/>
                    <a:pt x="796" y="61"/>
                    <a:pt x="708" y="201"/>
                  </a:cubicBezTo>
                  <a:cubicBezTo>
                    <a:pt x="383" y="720"/>
                    <a:pt x="306" y="1878"/>
                    <a:pt x="213" y="2294"/>
                  </a:cubicBezTo>
                  <a:lnTo>
                    <a:pt x="215" y="2294"/>
                  </a:lnTo>
                  <a:cubicBezTo>
                    <a:pt x="215" y="2294"/>
                    <a:pt x="1" y="3333"/>
                    <a:pt x="312" y="3713"/>
                  </a:cubicBezTo>
                  <a:cubicBezTo>
                    <a:pt x="420" y="3845"/>
                    <a:pt x="563" y="3907"/>
                    <a:pt x="714" y="3907"/>
                  </a:cubicBezTo>
                  <a:cubicBezTo>
                    <a:pt x="998" y="3907"/>
                    <a:pt x="1311" y="3688"/>
                    <a:pt x="1471" y="3296"/>
                  </a:cubicBezTo>
                  <a:cubicBezTo>
                    <a:pt x="1716" y="2696"/>
                    <a:pt x="1912" y="1577"/>
                    <a:pt x="2006" y="921"/>
                  </a:cubicBezTo>
                  <a:cubicBezTo>
                    <a:pt x="2073" y="440"/>
                    <a:pt x="1524" y="1"/>
                    <a:pt x="1096"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flipH="1">
              <a:off x="6131057" y="1358235"/>
              <a:ext cx="63130" cy="146857"/>
            </a:xfrm>
            <a:custGeom>
              <a:rect b="b" l="l" r="r" t="t"/>
              <a:pathLst>
                <a:path extrusionOk="0" h="5121" w="2201">
                  <a:moveTo>
                    <a:pt x="1187" y="1"/>
                  </a:moveTo>
                  <a:cubicBezTo>
                    <a:pt x="920" y="1"/>
                    <a:pt x="674" y="94"/>
                    <a:pt x="568" y="301"/>
                  </a:cubicBezTo>
                  <a:cubicBezTo>
                    <a:pt x="136" y="1139"/>
                    <a:pt x="1" y="3426"/>
                    <a:pt x="59" y="4080"/>
                  </a:cubicBezTo>
                  <a:cubicBezTo>
                    <a:pt x="59" y="4080"/>
                    <a:pt x="50" y="4939"/>
                    <a:pt x="660" y="5095"/>
                  </a:cubicBezTo>
                  <a:cubicBezTo>
                    <a:pt x="728" y="5112"/>
                    <a:pt x="796" y="5121"/>
                    <a:pt x="863" y="5121"/>
                  </a:cubicBezTo>
                  <a:cubicBezTo>
                    <a:pt x="1259" y="5121"/>
                    <a:pt x="1608" y="4819"/>
                    <a:pt x="1701" y="4272"/>
                  </a:cubicBezTo>
                  <a:cubicBezTo>
                    <a:pt x="1809" y="3632"/>
                    <a:pt x="2200" y="1320"/>
                    <a:pt x="2146" y="658"/>
                  </a:cubicBezTo>
                  <a:cubicBezTo>
                    <a:pt x="2113" y="249"/>
                    <a:pt x="1622" y="1"/>
                    <a:pt x="1187"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flipH="1">
              <a:off x="6176487" y="1345588"/>
              <a:ext cx="65138" cy="155977"/>
            </a:xfrm>
            <a:custGeom>
              <a:rect b="b" l="l" r="r" t="t"/>
              <a:pathLst>
                <a:path extrusionOk="0" h="5439" w="2271">
                  <a:moveTo>
                    <a:pt x="1277" y="0"/>
                  </a:moveTo>
                  <a:cubicBezTo>
                    <a:pt x="939" y="0"/>
                    <a:pt x="611" y="116"/>
                    <a:pt x="488" y="355"/>
                  </a:cubicBezTo>
                  <a:cubicBezTo>
                    <a:pt x="51" y="1208"/>
                    <a:pt x="1" y="3496"/>
                    <a:pt x="57" y="4161"/>
                  </a:cubicBezTo>
                  <a:cubicBezTo>
                    <a:pt x="57" y="4161"/>
                    <a:pt x="52" y="5247"/>
                    <a:pt x="788" y="5421"/>
                  </a:cubicBezTo>
                  <a:cubicBezTo>
                    <a:pt x="838" y="5433"/>
                    <a:pt x="888" y="5438"/>
                    <a:pt x="936" y="5438"/>
                  </a:cubicBezTo>
                  <a:cubicBezTo>
                    <a:pt x="1342" y="5438"/>
                    <a:pt x="1632" y="5021"/>
                    <a:pt x="1729" y="4439"/>
                  </a:cubicBezTo>
                  <a:cubicBezTo>
                    <a:pt x="1839" y="3788"/>
                    <a:pt x="2270" y="1258"/>
                    <a:pt x="2217" y="584"/>
                  </a:cubicBezTo>
                  <a:cubicBezTo>
                    <a:pt x="2187" y="201"/>
                    <a:pt x="1723" y="0"/>
                    <a:pt x="1277"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flipH="1">
              <a:off x="6227826" y="1342692"/>
              <a:ext cx="62901" cy="133436"/>
            </a:xfrm>
            <a:custGeom>
              <a:rect b="b" l="l" r="r" t="t"/>
              <a:pathLst>
                <a:path extrusionOk="0" h="4653" w="2193">
                  <a:moveTo>
                    <a:pt x="1234" y="1"/>
                  </a:moveTo>
                  <a:cubicBezTo>
                    <a:pt x="857" y="1"/>
                    <a:pt x="474" y="145"/>
                    <a:pt x="361" y="422"/>
                  </a:cubicBezTo>
                  <a:cubicBezTo>
                    <a:pt x="1" y="1302"/>
                    <a:pt x="238" y="2696"/>
                    <a:pt x="350" y="3346"/>
                  </a:cubicBezTo>
                  <a:cubicBezTo>
                    <a:pt x="350" y="3346"/>
                    <a:pt x="511" y="4294"/>
                    <a:pt x="921" y="4565"/>
                  </a:cubicBezTo>
                  <a:cubicBezTo>
                    <a:pt x="1013" y="4625"/>
                    <a:pt x="1110" y="4653"/>
                    <a:pt x="1206" y="4653"/>
                  </a:cubicBezTo>
                  <a:cubicBezTo>
                    <a:pt x="1538" y="4653"/>
                    <a:pt x="1858" y="4314"/>
                    <a:pt x="1900" y="3808"/>
                  </a:cubicBezTo>
                  <a:cubicBezTo>
                    <a:pt x="1953" y="3158"/>
                    <a:pt x="2193" y="1162"/>
                    <a:pt x="2083" y="503"/>
                  </a:cubicBezTo>
                  <a:cubicBezTo>
                    <a:pt x="2027" y="163"/>
                    <a:pt x="1634" y="1"/>
                    <a:pt x="1234"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flipH="1">
              <a:off x="6857276" y="775287"/>
              <a:ext cx="645643" cy="642777"/>
            </a:xfrm>
            <a:custGeom>
              <a:rect b="b" l="l" r="r" t="t"/>
              <a:pathLst>
                <a:path extrusionOk="0" h="22414" w="22510">
                  <a:moveTo>
                    <a:pt x="16571" y="0"/>
                  </a:moveTo>
                  <a:cubicBezTo>
                    <a:pt x="12973" y="0"/>
                    <a:pt x="10982" y="2748"/>
                    <a:pt x="11006" y="5604"/>
                  </a:cubicBezTo>
                  <a:cubicBezTo>
                    <a:pt x="11020" y="7454"/>
                    <a:pt x="10670" y="8145"/>
                    <a:pt x="9275" y="8145"/>
                  </a:cubicBezTo>
                  <a:cubicBezTo>
                    <a:pt x="8750" y="8145"/>
                    <a:pt x="8078" y="8047"/>
                    <a:pt x="7222" y="7877"/>
                  </a:cubicBezTo>
                  <a:cubicBezTo>
                    <a:pt x="6794" y="7792"/>
                    <a:pt x="6349" y="7749"/>
                    <a:pt x="5901" y="7749"/>
                  </a:cubicBezTo>
                  <a:cubicBezTo>
                    <a:pt x="3074" y="7749"/>
                    <a:pt x="104" y="9439"/>
                    <a:pt x="69" y="12730"/>
                  </a:cubicBezTo>
                  <a:cubicBezTo>
                    <a:pt x="1" y="19236"/>
                    <a:pt x="2952" y="21012"/>
                    <a:pt x="9735" y="22282"/>
                  </a:cubicBezTo>
                  <a:cubicBezTo>
                    <a:pt x="10212" y="22371"/>
                    <a:pt x="10676" y="22413"/>
                    <a:pt x="11125" y="22413"/>
                  </a:cubicBezTo>
                  <a:cubicBezTo>
                    <a:pt x="17064" y="22413"/>
                    <a:pt x="20515" y="15046"/>
                    <a:pt x="19528" y="11626"/>
                  </a:cubicBezTo>
                  <a:cubicBezTo>
                    <a:pt x="18496" y="8056"/>
                    <a:pt x="19758" y="4583"/>
                    <a:pt x="21772" y="4583"/>
                  </a:cubicBezTo>
                  <a:cubicBezTo>
                    <a:pt x="21833" y="4583"/>
                    <a:pt x="21895" y="4586"/>
                    <a:pt x="21958" y="4593"/>
                  </a:cubicBezTo>
                  <a:cubicBezTo>
                    <a:pt x="21958" y="4593"/>
                    <a:pt x="22509" y="698"/>
                    <a:pt x="17523" y="61"/>
                  </a:cubicBezTo>
                  <a:cubicBezTo>
                    <a:pt x="17194" y="20"/>
                    <a:pt x="16877" y="0"/>
                    <a:pt x="16571" y="0"/>
                  </a:cubicBezTo>
                  <a:close/>
                </a:path>
              </a:pathLst>
            </a:custGeom>
            <a:solidFill>
              <a:srgbClr val="6131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flipH="1">
              <a:off x="6470445" y="1217602"/>
              <a:ext cx="1342628" cy="1137464"/>
            </a:xfrm>
            <a:custGeom>
              <a:rect b="b" l="l" r="r" t="t"/>
              <a:pathLst>
                <a:path extrusionOk="0" h="39664" w="46810">
                  <a:moveTo>
                    <a:pt x="33797" y="1"/>
                  </a:moveTo>
                  <a:cubicBezTo>
                    <a:pt x="32088" y="1"/>
                    <a:pt x="30208" y="264"/>
                    <a:pt x="28160" y="563"/>
                  </a:cubicBezTo>
                  <a:cubicBezTo>
                    <a:pt x="26403" y="820"/>
                    <a:pt x="24564" y="886"/>
                    <a:pt x="22749" y="886"/>
                  </a:cubicBezTo>
                  <a:cubicBezTo>
                    <a:pt x="20827" y="886"/>
                    <a:pt x="18934" y="812"/>
                    <a:pt x="17197" y="812"/>
                  </a:cubicBezTo>
                  <a:cubicBezTo>
                    <a:pt x="15141" y="812"/>
                    <a:pt x="13303" y="916"/>
                    <a:pt x="11895" y="1369"/>
                  </a:cubicBezTo>
                  <a:cubicBezTo>
                    <a:pt x="8175" y="2566"/>
                    <a:pt x="4895" y="6915"/>
                    <a:pt x="876" y="9457"/>
                  </a:cubicBezTo>
                  <a:cubicBezTo>
                    <a:pt x="0" y="10009"/>
                    <a:pt x="3580" y="15055"/>
                    <a:pt x="7014" y="15055"/>
                  </a:cubicBezTo>
                  <a:cubicBezTo>
                    <a:pt x="7405" y="15055"/>
                    <a:pt x="7794" y="14990"/>
                    <a:pt x="8175" y="14845"/>
                  </a:cubicBezTo>
                  <a:cubicBezTo>
                    <a:pt x="8846" y="14588"/>
                    <a:pt x="11576" y="12756"/>
                    <a:pt x="12062" y="12463"/>
                  </a:cubicBezTo>
                  <a:cubicBezTo>
                    <a:pt x="12093" y="12444"/>
                    <a:pt x="12133" y="12435"/>
                    <a:pt x="12181" y="12435"/>
                  </a:cubicBezTo>
                  <a:cubicBezTo>
                    <a:pt x="12894" y="12435"/>
                    <a:pt x="15402" y="14526"/>
                    <a:pt x="16411" y="20763"/>
                  </a:cubicBezTo>
                  <a:cubicBezTo>
                    <a:pt x="17020" y="24522"/>
                    <a:pt x="16708" y="33406"/>
                    <a:pt x="16218" y="34911"/>
                  </a:cubicBezTo>
                  <a:cubicBezTo>
                    <a:pt x="15726" y="36416"/>
                    <a:pt x="16124" y="37019"/>
                    <a:pt x="17463" y="37249"/>
                  </a:cubicBezTo>
                  <a:cubicBezTo>
                    <a:pt x="18424" y="37414"/>
                    <a:pt x="24932" y="39663"/>
                    <a:pt x="31594" y="39663"/>
                  </a:cubicBezTo>
                  <a:cubicBezTo>
                    <a:pt x="34220" y="39663"/>
                    <a:pt x="36869" y="39314"/>
                    <a:pt x="39213" y="38350"/>
                  </a:cubicBezTo>
                  <a:cubicBezTo>
                    <a:pt x="39213" y="38350"/>
                    <a:pt x="42738" y="36858"/>
                    <a:pt x="42030" y="34414"/>
                  </a:cubicBezTo>
                  <a:cubicBezTo>
                    <a:pt x="41323" y="31970"/>
                    <a:pt x="37956" y="26157"/>
                    <a:pt x="38842" y="20848"/>
                  </a:cubicBezTo>
                  <a:cubicBezTo>
                    <a:pt x="39726" y="15539"/>
                    <a:pt x="40530" y="16602"/>
                    <a:pt x="39472" y="12074"/>
                  </a:cubicBezTo>
                  <a:lnTo>
                    <a:pt x="39472" y="12074"/>
                  </a:lnTo>
                  <a:cubicBezTo>
                    <a:pt x="39473" y="12074"/>
                    <a:pt x="43013" y="14890"/>
                    <a:pt x="44897" y="15275"/>
                  </a:cubicBezTo>
                  <a:cubicBezTo>
                    <a:pt x="44897" y="15275"/>
                    <a:pt x="43285" y="14353"/>
                    <a:pt x="43677" y="10962"/>
                  </a:cubicBezTo>
                  <a:cubicBezTo>
                    <a:pt x="44069" y="7572"/>
                    <a:pt x="45769" y="5949"/>
                    <a:pt x="46809" y="5316"/>
                  </a:cubicBezTo>
                  <a:cubicBezTo>
                    <a:pt x="46809" y="5316"/>
                    <a:pt x="41666" y="3145"/>
                    <a:pt x="38874" y="1303"/>
                  </a:cubicBezTo>
                  <a:cubicBezTo>
                    <a:pt x="37400" y="329"/>
                    <a:pt x="35706" y="1"/>
                    <a:pt x="33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flipH="1">
              <a:off x="6575346" y="1410685"/>
              <a:ext cx="140315" cy="224373"/>
            </a:xfrm>
            <a:custGeom>
              <a:rect b="b" l="l" r="r" t="t"/>
              <a:pathLst>
                <a:path extrusionOk="0" h="7824" w="4892">
                  <a:moveTo>
                    <a:pt x="107" y="1"/>
                  </a:moveTo>
                  <a:cubicBezTo>
                    <a:pt x="67" y="1"/>
                    <a:pt x="45" y="50"/>
                    <a:pt x="41" y="157"/>
                  </a:cubicBezTo>
                  <a:cubicBezTo>
                    <a:pt x="0" y="1556"/>
                    <a:pt x="1209" y="5341"/>
                    <a:pt x="1209" y="5341"/>
                  </a:cubicBezTo>
                  <a:cubicBezTo>
                    <a:pt x="1209" y="5341"/>
                    <a:pt x="3102" y="6844"/>
                    <a:pt x="4856" y="7804"/>
                  </a:cubicBezTo>
                  <a:lnTo>
                    <a:pt x="4856" y="7804"/>
                  </a:lnTo>
                  <a:cubicBezTo>
                    <a:pt x="3503" y="7018"/>
                    <a:pt x="584" y="1"/>
                    <a:pt x="107" y="1"/>
                  </a:cubicBezTo>
                  <a:close/>
                  <a:moveTo>
                    <a:pt x="4856" y="7804"/>
                  </a:moveTo>
                  <a:cubicBezTo>
                    <a:pt x="4868" y="7811"/>
                    <a:pt x="4880" y="7817"/>
                    <a:pt x="4892" y="7823"/>
                  </a:cubicBezTo>
                  <a:cubicBezTo>
                    <a:pt x="4880" y="7817"/>
                    <a:pt x="4868" y="7810"/>
                    <a:pt x="4856" y="78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flipH="1">
              <a:off x="6566520" y="1635657"/>
              <a:ext cx="7687" cy="3527"/>
            </a:xfrm>
            <a:custGeom>
              <a:rect b="b" l="l" r="r" t="t"/>
              <a:pathLst>
                <a:path extrusionOk="0" h="123" w="268">
                  <a:moveTo>
                    <a:pt x="1" y="1"/>
                  </a:moveTo>
                  <a:lnTo>
                    <a:pt x="1" y="1"/>
                  </a:lnTo>
                  <a:cubicBezTo>
                    <a:pt x="45" y="25"/>
                    <a:pt x="89" y="48"/>
                    <a:pt x="133" y="71"/>
                  </a:cubicBezTo>
                  <a:cubicBezTo>
                    <a:pt x="210" y="104"/>
                    <a:pt x="256" y="122"/>
                    <a:pt x="260" y="122"/>
                  </a:cubicBezTo>
                  <a:cubicBezTo>
                    <a:pt x="267" y="122"/>
                    <a:pt x="189" y="84"/>
                    <a:pt x="1" y="1"/>
                  </a:cubicBezTo>
                  <a:close/>
                </a:path>
              </a:pathLst>
            </a:custGeom>
            <a:solidFill>
              <a:srgbClr val="08B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flipH="1">
              <a:off x="6728894" y="1217717"/>
              <a:ext cx="288345" cy="189386"/>
            </a:xfrm>
            <a:custGeom>
              <a:rect b="b" l="l" r="r" t="t"/>
              <a:pathLst>
                <a:path extrusionOk="0" h="6604" w="10053">
                  <a:moveTo>
                    <a:pt x="6035" y="0"/>
                  </a:moveTo>
                  <a:cubicBezTo>
                    <a:pt x="4331" y="0"/>
                    <a:pt x="2457" y="260"/>
                    <a:pt x="412" y="559"/>
                  </a:cubicBezTo>
                  <a:cubicBezTo>
                    <a:pt x="388" y="563"/>
                    <a:pt x="364" y="565"/>
                    <a:pt x="339" y="568"/>
                  </a:cubicBezTo>
                  <a:cubicBezTo>
                    <a:pt x="60" y="1730"/>
                    <a:pt x="1" y="3032"/>
                    <a:pt x="429" y="4358"/>
                  </a:cubicBezTo>
                  <a:cubicBezTo>
                    <a:pt x="429" y="4358"/>
                    <a:pt x="4862" y="6603"/>
                    <a:pt x="7257" y="6603"/>
                  </a:cubicBezTo>
                  <a:cubicBezTo>
                    <a:pt x="7553" y="6603"/>
                    <a:pt x="7818" y="6569"/>
                    <a:pt x="8039" y="6492"/>
                  </a:cubicBezTo>
                  <a:cubicBezTo>
                    <a:pt x="10052" y="5793"/>
                    <a:pt x="8569" y="2502"/>
                    <a:pt x="6051" y="1324"/>
                  </a:cubicBezTo>
                  <a:cubicBezTo>
                    <a:pt x="4069" y="398"/>
                    <a:pt x="6018" y="104"/>
                    <a:pt x="7324" y="104"/>
                  </a:cubicBezTo>
                  <a:cubicBezTo>
                    <a:pt x="7560" y="104"/>
                    <a:pt x="7775" y="113"/>
                    <a:pt x="7942" y="131"/>
                  </a:cubicBezTo>
                  <a:cubicBezTo>
                    <a:pt x="7332" y="39"/>
                    <a:pt x="6697" y="0"/>
                    <a:pt x="6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flipH="1">
              <a:off x="6852020" y="1073988"/>
              <a:ext cx="292189" cy="278028"/>
            </a:xfrm>
            <a:custGeom>
              <a:rect b="b" l="l" r="r" t="t"/>
              <a:pathLst>
                <a:path extrusionOk="0" h="9695" w="10187">
                  <a:moveTo>
                    <a:pt x="1362" y="1"/>
                  </a:moveTo>
                  <a:cubicBezTo>
                    <a:pt x="2049" y="2481"/>
                    <a:pt x="200" y="5890"/>
                    <a:pt x="200" y="5890"/>
                  </a:cubicBezTo>
                  <a:cubicBezTo>
                    <a:pt x="0" y="6986"/>
                    <a:pt x="4452" y="9695"/>
                    <a:pt x="6324" y="9695"/>
                  </a:cubicBezTo>
                  <a:cubicBezTo>
                    <a:pt x="6768" y="9695"/>
                    <a:pt x="7067" y="9542"/>
                    <a:pt x="7124" y="9180"/>
                  </a:cubicBezTo>
                  <a:cubicBezTo>
                    <a:pt x="7352" y="7728"/>
                    <a:pt x="6860" y="5126"/>
                    <a:pt x="6834" y="4751"/>
                  </a:cubicBezTo>
                  <a:cubicBezTo>
                    <a:pt x="7525" y="4681"/>
                    <a:pt x="8716" y="4489"/>
                    <a:pt x="9451" y="4157"/>
                  </a:cubicBezTo>
                  <a:cubicBezTo>
                    <a:pt x="10186" y="3824"/>
                    <a:pt x="1363" y="1"/>
                    <a:pt x="1362"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flipH="1">
              <a:off x="7042130" y="1073988"/>
              <a:ext cx="63015" cy="45741"/>
            </a:xfrm>
            <a:custGeom>
              <a:rect b="b" l="l" r="r" t="t"/>
              <a:pathLst>
                <a:path extrusionOk="0" h="1595" w="2197">
                  <a:moveTo>
                    <a:pt x="0" y="1"/>
                  </a:moveTo>
                  <a:lnTo>
                    <a:pt x="0" y="1"/>
                  </a:lnTo>
                  <a:cubicBezTo>
                    <a:pt x="140" y="506"/>
                    <a:pt x="172" y="1049"/>
                    <a:pt x="139" y="1594"/>
                  </a:cubicBezTo>
                  <a:cubicBezTo>
                    <a:pt x="575" y="1166"/>
                    <a:pt x="1114" y="959"/>
                    <a:pt x="1718" y="891"/>
                  </a:cubicBezTo>
                  <a:cubicBezTo>
                    <a:pt x="1747" y="888"/>
                    <a:pt x="1775" y="886"/>
                    <a:pt x="1803" y="886"/>
                  </a:cubicBezTo>
                  <a:cubicBezTo>
                    <a:pt x="1939" y="886"/>
                    <a:pt x="2071" y="921"/>
                    <a:pt x="2194" y="980"/>
                  </a:cubicBezTo>
                  <a:cubicBezTo>
                    <a:pt x="2195" y="979"/>
                    <a:pt x="2195" y="977"/>
                    <a:pt x="2197" y="976"/>
                  </a:cubicBezTo>
                  <a:cubicBezTo>
                    <a:pt x="950" y="412"/>
                    <a:pt x="1" y="1"/>
                    <a:pt x="0"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flipH="1">
              <a:off x="6856127" y="1144132"/>
              <a:ext cx="200720" cy="66102"/>
            </a:xfrm>
            <a:custGeom>
              <a:rect b="b" l="l" r="r" t="t"/>
              <a:pathLst>
                <a:path extrusionOk="0" h="2305" w="6998">
                  <a:moveTo>
                    <a:pt x="1" y="0"/>
                  </a:moveTo>
                  <a:lnTo>
                    <a:pt x="1" y="2"/>
                  </a:lnTo>
                  <a:cubicBezTo>
                    <a:pt x="1" y="2"/>
                    <a:pt x="1161" y="1601"/>
                    <a:pt x="3788" y="2305"/>
                  </a:cubicBezTo>
                  <a:cubicBezTo>
                    <a:pt x="4479" y="2235"/>
                    <a:pt x="5670" y="2043"/>
                    <a:pt x="6405" y="1711"/>
                  </a:cubicBezTo>
                  <a:cubicBezTo>
                    <a:pt x="6997" y="1443"/>
                    <a:pt x="1" y="0"/>
                    <a:pt x="1" y="0"/>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flipH="1">
              <a:off x="6856726" y="863842"/>
              <a:ext cx="260925" cy="333003"/>
            </a:xfrm>
            <a:custGeom>
              <a:rect b="b" l="l" r="r" t="t"/>
              <a:pathLst>
                <a:path extrusionOk="0" h="11612" w="9097">
                  <a:moveTo>
                    <a:pt x="7601" y="1"/>
                  </a:moveTo>
                  <a:cubicBezTo>
                    <a:pt x="7328" y="1"/>
                    <a:pt x="7180" y="493"/>
                    <a:pt x="7015" y="580"/>
                  </a:cubicBezTo>
                  <a:cubicBezTo>
                    <a:pt x="6991" y="592"/>
                    <a:pt x="6946" y="598"/>
                    <a:pt x="6886" y="598"/>
                  </a:cubicBezTo>
                  <a:cubicBezTo>
                    <a:pt x="6586" y="598"/>
                    <a:pt x="5891" y="469"/>
                    <a:pt x="5278" y="469"/>
                  </a:cubicBezTo>
                  <a:cubicBezTo>
                    <a:pt x="4637" y="469"/>
                    <a:pt x="4086" y="610"/>
                    <a:pt x="4178" y="1190"/>
                  </a:cubicBezTo>
                  <a:cubicBezTo>
                    <a:pt x="4579" y="3744"/>
                    <a:pt x="1811" y="4004"/>
                    <a:pt x="2255" y="7318"/>
                  </a:cubicBezTo>
                  <a:cubicBezTo>
                    <a:pt x="2204" y="7108"/>
                    <a:pt x="1952" y="6644"/>
                    <a:pt x="1588" y="6243"/>
                  </a:cubicBezTo>
                  <a:cubicBezTo>
                    <a:pt x="1513" y="6220"/>
                    <a:pt x="1422" y="6209"/>
                    <a:pt x="1324" y="6209"/>
                  </a:cubicBezTo>
                  <a:cubicBezTo>
                    <a:pt x="787" y="6209"/>
                    <a:pt x="0" y="6520"/>
                    <a:pt x="66" y="6850"/>
                  </a:cubicBezTo>
                  <a:cubicBezTo>
                    <a:pt x="278" y="7583"/>
                    <a:pt x="882" y="8013"/>
                    <a:pt x="1325" y="8013"/>
                  </a:cubicBezTo>
                  <a:cubicBezTo>
                    <a:pt x="1438" y="8013"/>
                    <a:pt x="1540" y="7985"/>
                    <a:pt x="1623" y="7927"/>
                  </a:cubicBezTo>
                  <a:cubicBezTo>
                    <a:pt x="1670" y="8503"/>
                    <a:pt x="1820" y="9598"/>
                    <a:pt x="2258" y="9906"/>
                  </a:cubicBezTo>
                  <a:cubicBezTo>
                    <a:pt x="2542" y="10108"/>
                    <a:pt x="4611" y="11116"/>
                    <a:pt x="6476" y="11504"/>
                  </a:cubicBezTo>
                  <a:cubicBezTo>
                    <a:pt x="6809" y="11574"/>
                    <a:pt x="7188" y="11612"/>
                    <a:pt x="7548" y="11612"/>
                  </a:cubicBezTo>
                  <a:cubicBezTo>
                    <a:pt x="8256" y="11612"/>
                    <a:pt x="8887" y="11465"/>
                    <a:pt x="8931" y="11128"/>
                  </a:cubicBezTo>
                  <a:cubicBezTo>
                    <a:pt x="9034" y="10332"/>
                    <a:pt x="9096" y="2392"/>
                    <a:pt x="8302" y="807"/>
                  </a:cubicBezTo>
                  <a:cubicBezTo>
                    <a:pt x="7995" y="195"/>
                    <a:pt x="7773" y="1"/>
                    <a:pt x="7601"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flipH="1">
              <a:off x="7076670" y="1507183"/>
              <a:ext cx="390484" cy="429474"/>
            </a:xfrm>
            <a:custGeom>
              <a:rect b="b" l="l" r="r" t="t"/>
              <a:pathLst>
                <a:path extrusionOk="0" h="14976" w="13614">
                  <a:moveTo>
                    <a:pt x="4043" y="0"/>
                  </a:moveTo>
                  <a:cubicBezTo>
                    <a:pt x="3138" y="0"/>
                    <a:pt x="1" y="2366"/>
                    <a:pt x="1" y="2366"/>
                  </a:cubicBezTo>
                  <a:cubicBezTo>
                    <a:pt x="32" y="2348"/>
                    <a:pt x="72" y="2338"/>
                    <a:pt x="120" y="2338"/>
                  </a:cubicBezTo>
                  <a:cubicBezTo>
                    <a:pt x="834" y="2338"/>
                    <a:pt x="3341" y="4430"/>
                    <a:pt x="4351" y="10665"/>
                  </a:cubicBezTo>
                  <a:cubicBezTo>
                    <a:pt x="4521" y="11719"/>
                    <a:pt x="4619" y="13174"/>
                    <a:pt x="4661" y="14757"/>
                  </a:cubicBezTo>
                  <a:cubicBezTo>
                    <a:pt x="4726" y="13985"/>
                    <a:pt x="5448" y="13720"/>
                    <a:pt x="6456" y="13720"/>
                  </a:cubicBezTo>
                  <a:cubicBezTo>
                    <a:pt x="8652" y="13720"/>
                    <a:pt x="12204" y="14976"/>
                    <a:pt x="13279" y="14976"/>
                  </a:cubicBezTo>
                  <a:cubicBezTo>
                    <a:pt x="13498" y="14976"/>
                    <a:pt x="13614" y="14923"/>
                    <a:pt x="13594" y="14798"/>
                  </a:cubicBezTo>
                  <a:cubicBezTo>
                    <a:pt x="13437" y="13774"/>
                    <a:pt x="7687" y="10949"/>
                    <a:pt x="5922" y="8356"/>
                  </a:cubicBezTo>
                  <a:cubicBezTo>
                    <a:pt x="4157" y="5764"/>
                    <a:pt x="4936" y="59"/>
                    <a:pt x="4075" y="1"/>
                  </a:cubicBezTo>
                  <a:cubicBezTo>
                    <a:pt x="4065" y="1"/>
                    <a:pt x="4054" y="0"/>
                    <a:pt x="4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47"/>
          <p:cNvGrpSpPr/>
          <p:nvPr/>
        </p:nvGrpSpPr>
        <p:grpSpPr>
          <a:xfrm flipH="1">
            <a:off x="5208471" y="1027554"/>
            <a:ext cx="508913" cy="499413"/>
            <a:chOff x="7178199" y="1680556"/>
            <a:chExt cx="281525" cy="276285"/>
          </a:xfrm>
        </p:grpSpPr>
        <p:sp>
          <p:nvSpPr>
            <p:cNvPr id="1081" name="Google Shape;1081;p47"/>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7"/>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7"/>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ay-to-day Activities</a:t>
            </a:r>
            <a:endParaRPr/>
          </a:p>
        </p:txBody>
      </p:sp>
      <p:sp>
        <p:nvSpPr>
          <p:cNvPr id="1102" name="Google Shape;1102;p48"/>
          <p:cNvSpPr txBox="1"/>
          <p:nvPr>
            <p:ph idx="7" type="subTitle"/>
          </p:nvPr>
        </p:nvSpPr>
        <p:spPr>
          <a:xfrm>
            <a:off x="794899" y="2683625"/>
            <a:ext cx="22107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Communication</a:t>
            </a:r>
            <a:endParaRPr/>
          </a:p>
        </p:txBody>
      </p:sp>
      <p:sp>
        <p:nvSpPr>
          <p:cNvPr id="1103" name="Google Shape;1103;p48"/>
          <p:cNvSpPr txBox="1"/>
          <p:nvPr>
            <p:ph idx="8" type="subTitle"/>
          </p:nvPr>
        </p:nvSpPr>
        <p:spPr>
          <a:xfrm>
            <a:off x="3597725" y="3312100"/>
            <a:ext cx="1986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Data-Driven Research and Analysis</a:t>
            </a:r>
            <a:endParaRPr/>
          </a:p>
        </p:txBody>
      </p:sp>
      <p:sp>
        <p:nvSpPr>
          <p:cNvPr id="1104" name="Google Shape;1104;p48"/>
          <p:cNvSpPr txBox="1"/>
          <p:nvPr>
            <p:ph idx="9" type="subTitle"/>
          </p:nvPr>
        </p:nvSpPr>
        <p:spPr>
          <a:xfrm>
            <a:off x="6175846" y="2558625"/>
            <a:ext cx="1978200" cy="1293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Specialization in a Sport or Team</a:t>
            </a:r>
            <a:endParaRPr/>
          </a:p>
        </p:txBody>
      </p:sp>
      <p:grpSp>
        <p:nvGrpSpPr>
          <p:cNvPr id="1105" name="Google Shape;1105;p48"/>
          <p:cNvGrpSpPr/>
          <p:nvPr/>
        </p:nvGrpSpPr>
        <p:grpSpPr>
          <a:xfrm rot="5400000">
            <a:off x="7773389" y="-62206"/>
            <a:ext cx="464602" cy="836620"/>
            <a:chOff x="2353250" y="238150"/>
            <a:chExt cx="2901950" cy="5228875"/>
          </a:xfrm>
        </p:grpSpPr>
        <p:sp>
          <p:nvSpPr>
            <p:cNvPr id="1106" name="Google Shape;1106;p48"/>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48"/>
          <p:cNvGrpSpPr/>
          <p:nvPr/>
        </p:nvGrpSpPr>
        <p:grpSpPr>
          <a:xfrm flipH="1" rot="-5400000">
            <a:off x="1082339" y="291744"/>
            <a:ext cx="323858" cy="583542"/>
            <a:chOff x="2353250" y="238150"/>
            <a:chExt cx="2901950" cy="5228875"/>
          </a:xfrm>
        </p:grpSpPr>
        <p:sp>
          <p:nvSpPr>
            <p:cNvPr id="1114" name="Google Shape;1114;p48"/>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22" name="Google Shape;1122;p48"/>
          <p:cNvGrpSpPr/>
          <p:nvPr/>
        </p:nvGrpSpPr>
        <p:grpSpPr>
          <a:xfrm>
            <a:off x="1825407" y="1801380"/>
            <a:ext cx="399733" cy="399686"/>
            <a:chOff x="6109850" y="360000"/>
            <a:chExt cx="1269800" cy="1269650"/>
          </a:xfrm>
        </p:grpSpPr>
        <p:sp>
          <p:nvSpPr>
            <p:cNvPr id="1123" name="Google Shape;1123;p48"/>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8"/>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8"/>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8"/>
          <p:cNvGrpSpPr/>
          <p:nvPr/>
        </p:nvGrpSpPr>
        <p:grpSpPr>
          <a:xfrm>
            <a:off x="4372139" y="1801926"/>
            <a:ext cx="399722" cy="399088"/>
            <a:chOff x="1031250" y="4144000"/>
            <a:chExt cx="1212750" cy="1210825"/>
          </a:xfrm>
        </p:grpSpPr>
        <p:sp>
          <p:nvSpPr>
            <p:cNvPr id="1130" name="Google Shape;1130;p48"/>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8"/>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8"/>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8"/>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8"/>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8"/>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48"/>
          <p:cNvGrpSpPr/>
          <p:nvPr/>
        </p:nvGrpSpPr>
        <p:grpSpPr>
          <a:xfrm>
            <a:off x="6918856" y="1801571"/>
            <a:ext cx="399737" cy="399359"/>
            <a:chOff x="5881575" y="3612475"/>
            <a:chExt cx="1213900" cy="1212750"/>
          </a:xfrm>
        </p:grpSpPr>
        <p:sp>
          <p:nvSpPr>
            <p:cNvPr id="1139" name="Google Shape;1139;p48"/>
            <p:cNvSpPr/>
            <p:nvPr/>
          </p:nvSpPr>
          <p:spPr>
            <a:xfrm>
              <a:off x="5881575" y="4500525"/>
              <a:ext cx="325450" cy="324700"/>
            </a:xfrm>
            <a:custGeom>
              <a:rect b="b" l="l" r="r" t="t"/>
              <a:pathLst>
                <a:path extrusionOk="0" h="12988" w="13018">
                  <a:moveTo>
                    <a:pt x="13018" y="12532"/>
                  </a:moveTo>
                  <a:cubicBezTo>
                    <a:pt x="13015" y="12532"/>
                    <a:pt x="13013" y="12532"/>
                    <a:pt x="13010" y="12534"/>
                  </a:cubicBezTo>
                  <a:cubicBezTo>
                    <a:pt x="13013" y="12534"/>
                    <a:pt x="13015" y="12532"/>
                    <a:pt x="13018" y="12532"/>
                  </a:cubicBezTo>
                  <a:close/>
                  <a:moveTo>
                    <a:pt x="476" y="0"/>
                  </a:moveTo>
                  <a:cubicBezTo>
                    <a:pt x="79" y="3400"/>
                    <a:pt x="0" y="6427"/>
                    <a:pt x="28" y="8681"/>
                  </a:cubicBezTo>
                  <a:cubicBezTo>
                    <a:pt x="56" y="11045"/>
                    <a:pt x="1965" y="12954"/>
                    <a:pt x="4329" y="12982"/>
                  </a:cubicBezTo>
                  <a:cubicBezTo>
                    <a:pt x="4594" y="12985"/>
                    <a:pt x="4869" y="12987"/>
                    <a:pt x="5155" y="12987"/>
                  </a:cubicBezTo>
                  <a:cubicBezTo>
                    <a:pt x="7299" y="12987"/>
                    <a:pt x="10009" y="12884"/>
                    <a:pt x="13010" y="12534"/>
                  </a:cubicBezTo>
                  <a:lnTo>
                    <a:pt x="4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6144450" y="3874700"/>
              <a:ext cx="548750" cy="548900"/>
            </a:xfrm>
            <a:custGeom>
              <a:rect b="b" l="l" r="r" t="t"/>
              <a:pathLst>
                <a:path extrusionOk="0" h="21956" w="21950">
                  <a:moveTo>
                    <a:pt x="17135" y="1"/>
                  </a:moveTo>
                  <a:cubicBezTo>
                    <a:pt x="10979" y="7682"/>
                    <a:pt x="7678" y="10979"/>
                    <a:pt x="0" y="17135"/>
                  </a:cubicBezTo>
                  <a:lnTo>
                    <a:pt x="717" y="21955"/>
                  </a:lnTo>
                  <a:lnTo>
                    <a:pt x="4434" y="20957"/>
                  </a:lnTo>
                  <a:lnTo>
                    <a:pt x="5164" y="20228"/>
                  </a:lnTo>
                  <a:lnTo>
                    <a:pt x="4184" y="19248"/>
                  </a:lnTo>
                  <a:cubicBezTo>
                    <a:pt x="3595" y="18657"/>
                    <a:pt x="3595" y="17703"/>
                    <a:pt x="4184" y="17112"/>
                  </a:cubicBezTo>
                  <a:cubicBezTo>
                    <a:pt x="4479" y="16818"/>
                    <a:pt x="4866" y="16671"/>
                    <a:pt x="5253" y="16671"/>
                  </a:cubicBezTo>
                  <a:cubicBezTo>
                    <a:pt x="5639" y="16671"/>
                    <a:pt x="6026" y="16818"/>
                    <a:pt x="6320" y="17112"/>
                  </a:cubicBezTo>
                  <a:lnTo>
                    <a:pt x="6320" y="17115"/>
                  </a:lnTo>
                  <a:lnTo>
                    <a:pt x="7300" y="18095"/>
                  </a:lnTo>
                  <a:lnTo>
                    <a:pt x="9490" y="15902"/>
                  </a:lnTo>
                  <a:lnTo>
                    <a:pt x="8510" y="14922"/>
                  </a:lnTo>
                  <a:cubicBezTo>
                    <a:pt x="7922" y="14331"/>
                    <a:pt x="7922" y="13377"/>
                    <a:pt x="8510" y="12786"/>
                  </a:cubicBezTo>
                  <a:cubicBezTo>
                    <a:pt x="8806" y="12490"/>
                    <a:pt x="9192" y="12342"/>
                    <a:pt x="9579" y="12342"/>
                  </a:cubicBezTo>
                  <a:cubicBezTo>
                    <a:pt x="9966" y="12342"/>
                    <a:pt x="10352" y="12490"/>
                    <a:pt x="10646" y="12786"/>
                  </a:cubicBezTo>
                  <a:lnTo>
                    <a:pt x="11626" y="13766"/>
                  </a:lnTo>
                  <a:lnTo>
                    <a:pt x="13819" y="11573"/>
                  </a:lnTo>
                  <a:lnTo>
                    <a:pt x="12839" y="10593"/>
                  </a:lnTo>
                  <a:cubicBezTo>
                    <a:pt x="12248" y="10005"/>
                    <a:pt x="12248" y="9048"/>
                    <a:pt x="12839" y="8457"/>
                  </a:cubicBezTo>
                  <a:cubicBezTo>
                    <a:pt x="13133" y="8162"/>
                    <a:pt x="13520" y="8015"/>
                    <a:pt x="13906" y="8015"/>
                  </a:cubicBezTo>
                  <a:cubicBezTo>
                    <a:pt x="14293" y="8015"/>
                    <a:pt x="14680" y="8162"/>
                    <a:pt x="14975" y="8457"/>
                  </a:cubicBezTo>
                  <a:lnTo>
                    <a:pt x="15955" y="9437"/>
                  </a:lnTo>
                  <a:lnTo>
                    <a:pt x="18092" y="7300"/>
                  </a:lnTo>
                  <a:lnTo>
                    <a:pt x="17112" y="6320"/>
                  </a:lnTo>
                  <a:cubicBezTo>
                    <a:pt x="16521" y="5732"/>
                    <a:pt x="16521" y="4775"/>
                    <a:pt x="17112" y="4184"/>
                  </a:cubicBezTo>
                  <a:cubicBezTo>
                    <a:pt x="17406" y="3890"/>
                    <a:pt x="17792" y="3743"/>
                    <a:pt x="18179" y="3743"/>
                  </a:cubicBezTo>
                  <a:cubicBezTo>
                    <a:pt x="18566" y="3743"/>
                    <a:pt x="18952" y="3890"/>
                    <a:pt x="19248" y="4184"/>
                  </a:cubicBezTo>
                  <a:lnTo>
                    <a:pt x="20228" y="5164"/>
                  </a:lnTo>
                  <a:lnTo>
                    <a:pt x="20952" y="4440"/>
                  </a:lnTo>
                  <a:lnTo>
                    <a:pt x="21950" y="715"/>
                  </a:lnTo>
                  <a:lnTo>
                    <a:pt x="17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5907225" y="3638375"/>
              <a:ext cx="1161750" cy="1161775"/>
            </a:xfrm>
            <a:custGeom>
              <a:rect b="b" l="l" r="r" t="t"/>
              <a:pathLst>
                <a:path extrusionOk="0" h="46471" w="46470">
                  <a:moveTo>
                    <a:pt x="25983" y="6321"/>
                  </a:moveTo>
                  <a:cubicBezTo>
                    <a:pt x="26056" y="6321"/>
                    <a:pt x="26130" y="6327"/>
                    <a:pt x="26204" y="6338"/>
                  </a:cubicBezTo>
                  <a:lnTo>
                    <a:pt x="33557" y="7430"/>
                  </a:lnTo>
                  <a:cubicBezTo>
                    <a:pt x="33982" y="7492"/>
                    <a:pt x="34361" y="7735"/>
                    <a:pt x="34598" y="8095"/>
                  </a:cubicBezTo>
                  <a:cubicBezTo>
                    <a:pt x="34834" y="8454"/>
                    <a:pt x="34906" y="8899"/>
                    <a:pt x="34793" y="9313"/>
                  </a:cubicBezTo>
                  <a:lnTo>
                    <a:pt x="33931" y="12539"/>
                  </a:lnTo>
                  <a:lnTo>
                    <a:pt x="37154" y="11675"/>
                  </a:lnTo>
                  <a:cubicBezTo>
                    <a:pt x="37283" y="11641"/>
                    <a:pt x="37414" y="11624"/>
                    <a:pt x="37544" y="11624"/>
                  </a:cubicBezTo>
                  <a:cubicBezTo>
                    <a:pt x="37837" y="11624"/>
                    <a:pt x="38127" y="11709"/>
                    <a:pt x="38375" y="11872"/>
                  </a:cubicBezTo>
                  <a:cubicBezTo>
                    <a:pt x="38736" y="12107"/>
                    <a:pt x="38976" y="12488"/>
                    <a:pt x="39040" y="12913"/>
                  </a:cubicBezTo>
                  <a:lnTo>
                    <a:pt x="40130" y="20266"/>
                  </a:lnTo>
                  <a:cubicBezTo>
                    <a:pt x="40209" y="20798"/>
                    <a:pt x="39999" y="21333"/>
                    <a:pt x="39577" y="21668"/>
                  </a:cubicBezTo>
                  <a:lnTo>
                    <a:pt x="39580" y="21668"/>
                  </a:lnTo>
                  <a:cubicBezTo>
                    <a:pt x="31395" y="28190"/>
                    <a:pt x="28223" y="31362"/>
                    <a:pt x="21701" y="39547"/>
                  </a:cubicBezTo>
                  <a:cubicBezTo>
                    <a:pt x="21412" y="39908"/>
                    <a:pt x="20976" y="40116"/>
                    <a:pt x="20519" y="40116"/>
                  </a:cubicBezTo>
                  <a:cubicBezTo>
                    <a:pt x="20445" y="40116"/>
                    <a:pt x="20371" y="40110"/>
                    <a:pt x="20297" y="40099"/>
                  </a:cubicBezTo>
                  <a:lnTo>
                    <a:pt x="12943" y="39007"/>
                  </a:lnTo>
                  <a:cubicBezTo>
                    <a:pt x="12619" y="38958"/>
                    <a:pt x="12324" y="38807"/>
                    <a:pt x="12097" y="38580"/>
                  </a:cubicBezTo>
                  <a:cubicBezTo>
                    <a:pt x="12025" y="38508"/>
                    <a:pt x="11958" y="38429"/>
                    <a:pt x="11902" y="38342"/>
                  </a:cubicBezTo>
                  <a:cubicBezTo>
                    <a:pt x="11664" y="37981"/>
                    <a:pt x="11595" y="37538"/>
                    <a:pt x="11705" y="37121"/>
                  </a:cubicBezTo>
                  <a:lnTo>
                    <a:pt x="12567" y="33903"/>
                  </a:lnTo>
                  <a:lnTo>
                    <a:pt x="9349" y="34765"/>
                  </a:lnTo>
                  <a:cubicBezTo>
                    <a:pt x="9219" y="34800"/>
                    <a:pt x="9088" y="34817"/>
                    <a:pt x="8956" y="34817"/>
                  </a:cubicBezTo>
                  <a:cubicBezTo>
                    <a:pt x="8665" y="34817"/>
                    <a:pt x="8377" y="34732"/>
                    <a:pt x="8128" y="34568"/>
                  </a:cubicBezTo>
                  <a:cubicBezTo>
                    <a:pt x="7768" y="34333"/>
                    <a:pt x="7527" y="33954"/>
                    <a:pt x="7463" y="33527"/>
                  </a:cubicBezTo>
                  <a:lnTo>
                    <a:pt x="6371" y="26174"/>
                  </a:lnTo>
                  <a:cubicBezTo>
                    <a:pt x="6291" y="25641"/>
                    <a:pt x="6504" y="25104"/>
                    <a:pt x="6923" y="24769"/>
                  </a:cubicBezTo>
                  <a:cubicBezTo>
                    <a:pt x="15108" y="18250"/>
                    <a:pt x="18280" y="15075"/>
                    <a:pt x="24802" y="6890"/>
                  </a:cubicBezTo>
                  <a:cubicBezTo>
                    <a:pt x="25091" y="6529"/>
                    <a:pt x="25527" y="6321"/>
                    <a:pt x="25983" y="6321"/>
                  </a:cubicBezTo>
                  <a:close/>
                  <a:moveTo>
                    <a:pt x="30602" y="0"/>
                  </a:moveTo>
                  <a:cubicBezTo>
                    <a:pt x="23577" y="1285"/>
                    <a:pt x="15701" y="4061"/>
                    <a:pt x="9896" y="9863"/>
                  </a:cubicBezTo>
                  <a:cubicBezTo>
                    <a:pt x="4040" y="15722"/>
                    <a:pt x="1269" y="23687"/>
                    <a:pt x="0" y="30764"/>
                  </a:cubicBezTo>
                  <a:lnTo>
                    <a:pt x="15707" y="46470"/>
                  </a:lnTo>
                  <a:cubicBezTo>
                    <a:pt x="22783" y="45204"/>
                    <a:pt x="30748" y="42430"/>
                    <a:pt x="36607" y="36574"/>
                  </a:cubicBezTo>
                  <a:cubicBezTo>
                    <a:pt x="42412" y="30769"/>
                    <a:pt x="45186" y="22894"/>
                    <a:pt x="46470" y="15868"/>
                  </a:cubicBezTo>
                  <a:cubicBezTo>
                    <a:pt x="46470" y="15865"/>
                    <a:pt x="46470" y="15863"/>
                    <a:pt x="46470" y="15863"/>
                  </a:cubicBezTo>
                  <a:cubicBezTo>
                    <a:pt x="46470" y="15863"/>
                    <a:pt x="46470" y="15865"/>
                    <a:pt x="46467" y="15868"/>
                  </a:cubicBezTo>
                  <a:lnTo>
                    <a:pt x="30602" y="3"/>
                  </a:lnTo>
                  <a:cubicBezTo>
                    <a:pt x="30607" y="0"/>
                    <a:pt x="30610" y="0"/>
                    <a:pt x="306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8"/>
            <p:cNvSpPr/>
            <p:nvPr/>
          </p:nvSpPr>
          <p:spPr>
            <a:xfrm>
              <a:off x="6283750" y="4014200"/>
              <a:ext cx="548825" cy="548775"/>
            </a:xfrm>
            <a:custGeom>
              <a:rect b="b" l="l" r="r" t="t"/>
              <a:pathLst>
                <a:path extrusionOk="0" h="21951" w="21953">
                  <a:moveTo>
                    <a:pt x="21239" y="1"/>
                  </a:moveTo>
                  <a:lnTo>
                    <a:pt x="17514" y="999"/>
                  </a:lnTo>
                  <a:lnTo>
                    <a:pt x="16790" y="1723"/>
                  </a:lnTo>
                  <a:lnTo>
                    <a:pt x="17770" y="2703"/>
                  </a:lnTo>
                  <a:cubicBezTo>
                    <a:pt x="18361" y="3291"/>
                    <a:pt x="18361" y="4248"/>
                    <a:pt x="17770" y="4839"/>
                  </a:cubicBezTo>
                  <a:cubicBezTo>
                    <a:pt x="17475" y="5133"/>
                    <a:pt x="17089" y="5280"/>
                    <a:pt x="16702" y="5280"/>
                  </a:cubicBezTo>
                  <a:cubicBezTo>
                    <a:pt x="16316" y="5280"/>
                    <a:pt x="15929" y="5133"/>
                    <a:pt x="15633" y="4839"/>
                  </a:cubicBezTo>
                  <a:lnTo>
                    <a:pt x="14653" y="3859"/>
                  </a:lnTo>
                  <a:lnTo>
                    <a:pt x="12517" y="5996"/>
                  </a:lnTo>
                  <a:lnTo>
                    <a:pt x="13497" y="6975"/>
                  </a:lnTo>
                  <a:cubicBezTo>
                    <a:pt x="14088" y="7564"/>
                    <a:pt x="14088" y="8521"/>
                    <a:pt x="13497" y="9112"/>
                  </a:cubicBezTo>
                  <a:cubicBezTo>
                    <a:pt x="13203" y="9406"/>
                    <a:pt x="12816" y="9553"/>
                    <a:pt x="12430" y="9553"/>
                  </a:cubicBezTo>
                  <a:cubicBezTo>
                    <a:pt x="12043" y="9553"/>
                    <a:pt x="11656" y="9406"/>
                    <a:pt x="11361" y="9112"/>
                  </a:cubicBezTo>
                  <a:lnTo>
                    <a:pt x="10381" y="8132"/>
                  </a:lnTo>
                  <a:lnTo>
                    <a:pt x="8191" y="10322"/>
                  </a:lnTo>
                  <a:lnTo>
                    <a:pt x="9170" y="11302"/>
                  </a:lnTo>
                  <a:cubicBezTo>
                    <a:pt x="9759" y="11893"/>
                    <a:pt x="9759" y="12850"/>
                    <a:pt x="9170" y="13438"/>
                  </a:cubicBezTo>
                  <a:cubicBezTo>
                    <a:pt x="8875" y="13734"/>
                    <a:pt x="8488" y="13881"/>
                    <a:pt x="8101" y="13881"/>
                  </a:cubicBezTo>
                  <a:cubicBezTo>
                    <a:pt x="7715" y="13881"/>
                    <a:pt x="7328" y="13734"/>
                    <a:pt x="7034" y="13438"/>
                  </a:cubicBezTo>
                  <a:lnTo>
                    <a:pt x="6054" y="12458"/>
                  </a:lnTo>
                  <a:lnTo>
                    <a:pt x="3862" y="14651"/>
                  </a:lnTo>
                  <a:lnTo>
                    <a:pt x="4842" y="15631"/>
                  </a:lnTo>
                  <a:cubicBezTo>
                    <a:pt x="5433" y="16219"/>
                    <a:pt x="5433" y="17176"/>
                    <a:pt x="4842" y="17767"/>
                  </a:cubicBezTo>
                  <a:cubicBezTo>
                    <a:pt x="4547" y="18061"/>
                    <a:pt x="4161" y="18208"/>
                    <a:pt x="3774" y="18208"/>
                  </a:cubicBezTo>
                  <a:cubicBezTo>
                    <a:pt x="3388" y="18208"/>
                    <a:pt x="3001" y="18061"/>
                    <a:pt x="2705" y="17767"/>
                  </a:cubicBezTo>
                  <a:lnTo>
                    <a:pt x="1725" y="16787"/>
                  </a:lnTo>
                  <a:lnTo>
                    <a:pt x="996" y="17516"/>
                  </a:lnTo>
                  <a:lnTo>
                    <a:pt x="1" y="21234"/>
                  </a:lnTo>
                  <a:lnTo>
                    <a:pt x="4818" y="21950"/>
                  </a:lnTo>
                  <a:cubicBezTo>
                    <a:pt x="10974" y="14272"/>
                    <a:pt x="14275" y="10972"/>
                    <a:pt x="21953" y="4816"/>
                  </a:cubicBezTo>
                  <a:lnTo>
                    <a:pt x="212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6765150" y="3612475"/>
              <a:ext cx="330325" cy="329750"/>
            </a:xfrm>
            <a:custGeom>
              <a:rect b="b" l="l" r="r" t="t"/>
              <a:pathLst>
                <a:path extrusionOk="0" h="13190" w="13213">
                  <a:moveTo>
                    <a:pt x="8063" y="0"/>
                  </a:moveTo>
                  <a:cubicBezTo>
                    <a:pt x="5869" y="0"/>
                    <a:pt x="3084" y="107"/>
                    <a:pt x="0" y="479"/>
                  </a:cubicBezTo>
                  <a:lnTo>
                    <a:pt x="12711" y="13189"/>
                  </a:lnTo>
                  <a:cubicBezTo>
                    <a:pt x="13130" y="9707"/>
                    <a:pt x="13212" y="6606"/>
                    <a:pt x="13184" y="4306"/>
                  </a:cubicBezTo>
                  <a:cubicBezTo>
                    <a:pt x="13156" y="1942"/>
                    <a:pt x="11247" y="33"/>
                    <a:pt x="8883" y="5"/>
                  </a:cubicBezTo>
                  <a:cubicBezTo>
                    <a:pt x="8620" y="2"/>
                    <a:pt x="8347" y="0"/>
                    <a:pt x="8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Day-to-Day in Sports</a:t>
            </a:r>
            <a:endParaRPr/>
          </a:p>
        </p:txBody>
      </p:sp>
      <p:sp>
        <p:nvSpPr>
          <p:cNvPr id="1149" name="Google Shape;1149;p49"/>
          <p:cNvSpPr txBox="1"/>
          <p:nvPr>
            <p:ph idx="4" type="subTitle"/>
          </p:nvPr>
        </p:nvSpPr>
        <p:spPr>
          <a:xfrm>
            <a:off x="1868088" y="23293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t>
            </a:r>
            <a:r>
              <a:rPr lang="en"/>
              <a:t>olf and basketball</a:t>
            </a:r>
            <a:endParaRPr/>
          </a:p>
        </p:txBody>
      </p:sp>
      <p:sp>
        <p:nvSpPr>
          <p:cNvPr id="1150" name="Google Shape;1150;p49"/>
          <p:cNvSpPr txBox="1"/>
          <p:nvPr>
            <p:ph idx="5" type="subTitle"/>
          </p:nvPr>
        </p:nvSpPr>
        <p:spPr>
          <a:xfrm>
            <a:off x="5100613" y="23293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Football company</a:t>
            </a:r>
            <a:endParaRPr/>
          </a:p>
        </p:txBody>
      </p:sp>
      <p:sp>
        <p:nvSpPr>
          <p:cNvPr id="1151" name="Google Shape;1151;p49"/>
          <p:cNvSpPr txBox="1"/>
          <p:nvPr>
            <p:ph idx="1" type="subTitle"/>
          </p:nvPr>
        </p:nvSpPr>
        <p:spPr>
          <a:xfrm>
            <a:off x="1868088" y="2857023"/>
            <a:ext cx="2175300" cy="150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Analyzing data</a:t>
            </a:r>
            <a:endParaRPr sz="1400"/>
          </a:p>
          <a:p>
            <a:pPr indent="-317500" lvl="0" marL="457200" rtl="0" algn="l">
              <a:spcBef>
                <a:spcPts val="0"/>
              </a:spcBef>
              <a:spcAft>
                <a:spcPts val="0"/>
              </a:spcAft>
              <a:buSzPts val="1400"/>
              <a:buChar char="●"/>
            </a:pPr>
            <a:r>
              <a:rPr lang="en" sz="1400"/>
              <a:t>Setting up the infrastructure</a:t>
            </a:r>
            <a:endParaRPr sz="1400"/>
          </a:p>
        </p:txBody>
      </p:sp>
      <p:sp>
        <p:nvSpPr>
          <p:cNvPr id="1152" name="Google Shape;1152;p49"/>
          <p:cNvSpPr txBox="1"/>
          <p:nvPr>
            <p:ph idx="2" type="subTitle"/>
          </p:nvPr>
        </p:nvSpPr>
        <p:spPr>
          <a:xfrm>
            <a:off x="5100598" y="2857025"/>
            <a:ext cx="2663700" cy="150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Pipeline monitoring</a:t>
            </a:r>
            <a:endParaRPr sz="1400"/>
          </a:p>
          <a:p>
            <a:pPr indent="-317500" lvl="0" marL="457200" rtl="0" algn="l">
              <a:spcBef>
                <a:spcPts val="0"/>
              </a:spcBef>
              <a:spcAft>
                <a:spcPts val="0"/>
              </a:spcAft>
              <a:buSzPts val="1400"/>
              <a:buChar char="●"/>
            </a:pPr>
            <a:r>
              <a:rPr lang="en" sz="1400"/>
              <a:t>Scouting reports</a:t>
            </a:r>
            <a:endParaRPr sz="1400"/>
          </a:p>
          <a:p>
            <a:pPr indent="-317500" lvl="0" marL="457200" rtl="0" algn="l">
              <a:spcBef>
                <a:spcPts val="0"/>
              </a:spcBef>
              <a:spcAft>
                <a:spcPts val="0"/>
              </a:spcAft>
              <a:buSzPts val="1400"/>
              <a:buChar char="●"/>
            </a:pPr>
            <a:r>
              <a:rPr lang="en" sz="1400"/>
              <a:t>Explain Blackbox ML solutions to football experts</a:t>
            </a:r>
            <a:endParaRPr sz="1400"/>
          </a:p>
        </p:txBody>
      </p:sp>
      <p:grpSp>
        <p:nvGrpSpPr>
          <p:cNvPr id="1153" name="Google Shape;1153;p49"/>
          <p:cNvGrpSpPr/>
          <p:nvPr/>
        </p:nvGrpSpPr>
        <p:grpSpPr>
          <a:xfrm flipH="1">
            <a:off x="467835" y="646983"/>
            <a:ext cx="749815" cy="749811"/>
            <a:chOff x="7178199" y="1680556"/>
            <a:chExt cx="281525" cy="276285"/>
          </a:xfrm>
        </p:grpSpPr>
        <p:sp>
          <p:nvSpPr>
            <p:cNvPr id="1154" name="Google Shape;1154;p49"/>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9"/>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9"/>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49"/>
          <p:cNvGrpSpPr/>
          <p:nvPr/>
        </p:nvGrpSpPr>
        <p:grpSpPr>
          <a:xfrm>
            <a:off x="8000998" y="133233"/>
            <a:ext cx="566936" cy="566938"/>
            <a:chOff x="7178199" y="1680556"/>
            <a:chExt cx="281525" cy="276285"/>
          </a:xfrm>
        </p:grpSpPr>
        <p:sp>
          <p:nvSpPr>
            <p:cNvPr id="1170" name="Google Shape;1170;p49"/>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9"/>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9"/>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9"/>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9"/>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9"/>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9"/>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9"/>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9"/>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9"/>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9"/>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9"/>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9"/>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9"/>
          <p:cNvGrpSpPr/>
          <p:nvPr/>
        </p:nvGrpSpPr>
        <p:grpSpPr>
          <a:xfrm>
            <a:off x="2755869" y="1514130"/>
            <a:ext cx="399733" cy="399686"/>
            <a:chOff x="6109850" y="360000"/>
            <a:chExt cx="1269800" cy="1269650"/>
          </a:xfrm>
        </p:grpSpPr>
        <p:sp>
          <p:nvSpPr>
            <p:cNvPr id="1186" name="Google Shape;1186;p49"/>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9"/>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9"/>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9"/>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9"/>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9"/>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49"/>
          <p:cNvGrpSpPr/>
          <p:nvPr/>
        </p:nvGrpSpPr>
        <p:grpSpPr>
          <a:xfrm>
            <a:off x="5988401" y="1514676"/>
            <a:ext cx="399722" cy="399088"/>
            <a:chOff x="1031250" y="4144000"/>
            <a:chExt cx="1212750" cy="1210825"/>
          </a:xfrm>
        </p:grpSpPr>
        <p:sp>
          <p:nvSpPr>
            <p:cNvPr id="1193" name="Google Shape;1193;p49"/>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9"/>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9"/>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9"/>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9"/>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9"/>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9"/>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7" name="Google Shape;1207;p50"/>
          <p:cNvSpPr txBox="1"/>
          <p:nvPr/>
        </p:nvSpPr>
        <p:spPr>
          <a:xfrm>
            <a:off x="1027050" y="871075"/>
            <a:ext cx="7089900" cy="461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1000"/>
              </a:spcAft>
              <a:buNone/>
            </a:pPr>
            <a:r>
              <a:rPr b="1" lang="en" sz="1800">
                <a:solidFill>
                  <a:schemeClr val="accent4"/>
                </a:solidFill>
                <a:latin typeface="Albert Sans"/>
                <a:ea typeface="Albert Sans"/>
                <a:cs typeface="Albert Sans"/>
                <a:sym typeface="Albert Sans"/>
              </a:rPr>
              <a:t>XG - Expected Goals</a:t>
            </a:r>
            <a:endParaRPr b="1" sz="1800">
              <a:solidFill>
                <a:schemeClr val="accent4"/>
              </a:solidFill>
              <a:latin typeface="Albert Sans"/>
              <a:ea typeface="Albert Sans"/>
              <a:cs typeface="Albert Sans"/>
              <a:sym typeface="Albert Sans"/>
            </a:endParaRPr>
          </a:p>
        </p:txBody>
      </p:sp>
      <p:sp>
        <p:nvSpPr>
          <p:cNvPr id="1208" name="Google Shape;1208;p50"/>
          <p:cNvSpPr txBox="1"/>
          <p:nvPr>
            <p:ph idx="4294967295" type="subTitle"/>
          </p:nvPr>
        </p:nvSpPr>
        <p:spPr>
          <a:xfrm>
            <a:off x="714448" y="4053825"/>
            <a:ext cx="771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https://theanalyst.com/na/2023/08/what-is-expected-goals-xg/#:~:text=Since%20xG%20was%20introduced%20in,and%20insightful%20within%20football%20analytics</a:t>
            </a:r>
            <a:r>
              <a:rPr lang="en" sz="1100">
                <a:latin typeface="Arial"/>
                <a:ea typeface="Arial"/>
                <a:cs typeface="Arial"/>
                <a:sym typeface="Arial"/>
              </a:rPr>
              <a:t>.</a:t>
            </a:r>
            <a:endParaRPr sz="1100">
              <a:latin typeface="Arial"/>
              <a:ea typeface="Arial"/>
              <a:cs typeface="Arial"/>
              <a:sym typeface="Arial"/>
            </a:endParaRPr>
          </a:p>
          <a:p>
            <a:pPr indent="0" lvl="0" marL="0" rtl="0" algn="ctr">
              <a:spcBef>
                <a:spcPts val="1000"/>
              </a:spcBef>
              <a:spcAft>
                <a:spcPts val="1000"/>
              </a:spcAft>
              <a:buNone/>
            </a:pPr>
            <a:r>
              <a:t/>
            </a:r>
            <a:endParaRPr sz="1100">
              <a:latin typeface="Arial"/>
              <a:ea typeface="Arial"/>
              <a:cs typeface="Arial"/>
              <a:sym typeface="Arial"/>
            </a:endParaRPr>
          </a:p>
        </p:txBody>
      </p:sp>
      <p:pic>
        <p:nvPicPr>
          <p:cNvPr id="1209" name="Google Shape;1209;p50"/>
          <p:cNvPicPr preferRelativeResize="0"/>
          <p:nvPr/>
        </p:nvPicPr>
        <p:blipFill>
          <a:blip r:embed="rId4">
            <a:alphaModFix/>
          </a:blip>
          <a:stretch>
            <a:fillRect/>
          </a:stretch>
        </p:blipFill>
        <p:spPr>
          <a:xfrm>
            <a:off x="2153305" y="1332775"/>
            <a:ext cx="4837394" cy="2721049"/>
          </a:xfrm>
          <a:prstGeom prst="rect">
            <a:avLst/>
          </a:prstGeom>
          <a:noFill/>
          <a:ln>
            <a:noFill/>
          </a:ln>
        </p:spPr>
      </p:pic>
      <p:sp>
        <p:nvSpPr>
          <p:cNvPr id="1210" name="Google Shape;1210;p50"/>
          <p:cNvSpPr txBox="1"/>
          <p:nvPr>
            <p:ph type="title"/>
          </p:nvPr>
        </p:nvSpPr>
        <p:spPr>
          <a:xfrm>
            <a:off x="719988" y="434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Metrics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6" name="Google Shape;1216;p51"/>
          <p:cNvSpPr txBox="1"/>
          <p:nvPr/>
        </p:nvSpPr>
        <p:spPr>
          <a:xfrm>
            <a:off x="1027050" y="426975"/>
            <a:ext cx="7089900" cy="461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1000"/>
              </a:spcAft>
              <a:buNone/>
            </a:pPr>
            <a:r>
              <a:rPr b="1" lang="en" sz="1800">
                <a:solidFill>
                  <a:schemeClr val="accent4"/>
                </a:solidFill>
                <a:latin typeface="Albert Sans"/>
                <a:ea typeface="Albert Sans"/>
                <a:cs typeface="Albert Sans"/>
                <a:sym typeface="Albert Sans"/>
              </a:rPr>
              <a:t>XG - Expected Goals</a:t>
            </a:r>
            <a:endParaRPr b="1" sz="1800">
              <a:solidFill>
                <a:schemeClr val="accent4"/>
              </a:solidFill>
              <a:latin typeface="Albert Sans"/>
              <a:ea typeface="Albert Sans"/>
              <a:cs typeface="Albert Sans"/>
              <a:sym typeface="Albert Sans"/>
            </a:endParaRPr>
          </a:p>
        </p:txBody>
      </p:sp>
      <p:sp>
        <p:nvSpPr>
          <p:cNvPr id="1217" name="Google Shape;1217;p51"/>
          <p:cNvSpPr txBox="1"/>
          <p:nvPr>
            <p:ph idx="4294967295" type="subTitle"/>
          </p:nvPr>
        </p:nvSpPr>
        <p:spPr>
          <a:xfrm>
            <a:off x="714448" y="4053825"/>
            <a:ext cx="771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https://theanalyst.com/na/2023/08/what-is-expected-goals-xg/#:~:text=Since%20xG%20was%20introduced%20in,and%20insightful%20within%20football%20analytics</a:t>
            </a:r>
            <a:r>
              <a:rPr lang="en" sz="1100">
                <a:latin typeface="Arial"/>
                <a:ea typeface="Arial"/>
                <a:cs typeface="Arial"/>
                <a:sym typeface="Arial"/>
              </a:rPr>
              <a:t>.</a:t>
            </a:r>
            <a:endParaRPr sz="1100">
              <a:latin typeface="Arial"/>
              <a:ea typeface="Arial"/>
              <a:cs typeface="Arial"/>
              <a:sym typeface="Arial"/>
            </a:endParaRPr>
          </a:p>
          <a:p>
            <a:pPr indent="0" lvl="0" marL="0" rtl="0" algn="ctr">
              <a:spcBef>
                <a:spcPts val="1000"/>
              </a:spcBef>
              <a:spcAft>
                <a:spcPts val="1000"/>
              </a:spcAft>
              <a:buNone/>
            </a:pPr>
            <a:r>
              <a:t/>
            </a:r>
            <a:endParaRPr sz="1100">
              <a:latin typeface="Arial"/>
              <a:ea typeface="Arial"/>
              <a:cs typeface="Arial"/>
              <a:sym typeface="Arial"/>
            </a:endParaRPr>
          </a:p>
        </p:txBody>
      </p:sp>
      <p:pic>
        <p:nvPicPr>
          <p:cNvPr id="1218" name="Google Shape;1218;p51"/>
          <p:cNvPicPr preferRelativeResize="0"/>
          <p:nvPr/>
        </p:nvPicPr>
        <p:blipFill>
          <a:blip r:embed="rId4">
            <a:alphaModFix/>
          </a:blip>
          <a:stretch>
            <a:fillRect/>
          </a:stretch>
        </p:blipFill>
        <p:spPr>
          <a:xfrm>
            <a:off x="801950" y="1041075"/>
            <a:ext cx="3813800" cy="2860350"/>
          </a:xfrm>
          <a:prstGeom prst="rect">
            <a:avLst/>
          </a:prstGeom>
          <a:noFill/>
          <a:ln>
            <a:noFill/>
          </a:ln>
        </p:spPr>
      </p:pic>
      <p:pic>
        <p:nvPicPr>
          <p:cNvPr id="1219" name="Google Shape;1219;p51"/>
          <p:cNvPicPr preferRelativeResize="0"/>
          <p:nvPr/>
        </p:nvPicPr>
        <p:blipFill>
          <a:blip r:embed="rId5">
            <a:alphaModFix/>
          </a:blip>
          <a:stretch>
            <a:fillRect/>
          </a:stretch>
        </p:blipFill>
        <p:spPr>
          <a:xfrm>
            <a:off x="4615750" y="1041075"/>
            <a:ext cx="3813800" cy="286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2"/>
          <p:cNvSpPr txBox="1"/>
          <p:nvPr>
            <p:ph idx="4" type="subTitle"/>
          </p:nvPr>
        </p:nvSpPr>
        <p:spPr>
          <a:xfrm>
            <a:off x="4923138" y="224209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Ethical Considerations</a:t>
            </a:r>
            <a:endParaRPr/>
          </a:p>
        </p:txBody>
      </p:sp>
      <p:sp>
        <p:nvSpPr>
          <p:cNvPr id="1225" name="Google Shape;1225;p52"/>
          <p:cNvSpPr txBox="1"/>
          <p:nvPr>
            <p:ph type="title"/>
          </p:nvPr>
        </p:nvSpPr>
        <p:spPr>
          <a:xfrm>
            <a:off x="722376" y="44536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&amp; Ethics</a:t>
            </a:r>
            <a:endParaRPr/>
          </a:p>
        </p:txBody>
      </p:sp>
      <p:sp>
        <p:nvSpPr>
          <p:cNvPr id="1226" name="Google Shape;1226;p52"/>
          <p:cNvSpPr txBox="1"/>
          <p:nvPr>
            <p:ph idx="1" type="subTitle"/>
          </p:nvPr>
        </p:nvSpPr>
        <p:spPr>
          <a:xfrm>
            <a:off x="4923161" y="2800992"/>
            <a:ext cx="2505600" cy="175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Fair Use</a:t>
            </a:r>
            <a:endParaRPr sz="1500"/>
          </a:p>
          <a:p>
            <a:pPr indent="-323850" lvl="0" marL="457200" rtl="0" algn="l">
              <a:spcBef>
                <a:spcPts val="0"/>
              </a:spcBef>
              <a:spcAft>
                <a:spcPts val="0"/>
              </a:spcAft>
              <a:buSzPts val="1500"/>
              <a:buChar char="●"/>
            </a:pPr>
            <a:r>
              <a:rPr lang="en" sz="1500"/>
              <a:t>Transparency</a:t>
            </a:r>
            <a:endParaRPr sz="1500"/>
          </a:p>
          <a:p>
            <a:pPr indent="-323850" lvl="0" marL="457200" rtl="0" algn="l">
              <a:spcBef>
                <a:spcPts val="0"/>
              </a:spcBef>
              <a:spcAft>
                <a:spcPts val="0"/>
              </a:spcAft>
              <a:buSzPts val="1500"/>
              <a:buChar char="●"/>
            </a:pPr>
            <a:r>
              <a:rPr lang="en" sz="1500"/>
              <a:t>Data Retention</a:t>
            </a:r>
            <a:endParaRPr sz="1500"/>
          </a:p>
          <a:p>
            <a:pPr indent="-323850" lvl="0" marL="457200" rtl="0" algn="l">
              <a:spcBef>
                <a:spcPts val="0"/>
              </a:spcBef>
              <a:spcAft>
                <a:spcPts val="0"/>
              </a:spcAft>
              <a:buSzPts val="1500"/>
              <a:buChar char="●"/>
            </a:pPr>
            <a:r>
              <a:rPr lang="en" sz="1500"/>
              <a:t>Bias Mitigation</a:t>
            </a:r>
            <a:endParaRPr sz="1500"/>
          </a:p>
          <a:p>
            <a:pPr indent="-323850" lvl="0" marL="457200" rtl="0" algn="l">
              <a:spcBef>
                <a:spcPts val="0"/>
              </a:spcBef>
              <a:spcAft>
                <a:spcPts val="0"/>
              </a:spcAft>
              <a:buSzPts val="1500"/>
              <a:buChar char="●"/>
            </a:pPr>
            <a:r>
              <a:rPr lang="en" sz="1500"/>
              <a:t>Accountability</a:t>
            </a:r>
            <a:endParaRPr sz="1500"/>
          </a:p>
        </p:txBody>
      </p:sp>
      <p:grpSp>
        <p:nvGrpSpPr>
          <p:cNvPr id="1227" name="Google Shape;1227;p52"/>
          <p:cNvGrpSpPr/>
          <p:nvPr/>
        </p:nvGrpSpPr>
        <p:grpSpPr>
          <a:xfrm flipH="1">
            <a:off x="539496" y="82296"/>
            <a:ext cx="576001" cy="576007"/>
            <a:chOff x="2565800" y="2988475"/>
            <a:chExt cx="2487050" cy="2487075"/>
          </a:xfrm>
        </p:grpSpPr>
        <p:sp>
          <p:nvSpPr>
            <p:cNvPr id="1228" name="Google Shape;1228;p52"/>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52"/>
          <p:cNvSpPr txBox="1"/>
          <p:nvPr>
            <p:ph idx="2" type="subTitle"/>
          </p:nvPr>
        </p:nvSpPr>
        <p:spPr>
          <a:xfrm>
            <a:off x="1639063" y="2800992"/>
            <a:ext cx="2505600" cy="175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Privacy Concerns</a:t>
            </a:r>
            <a:endParaRPr sz="1500"/>
          </a:p>
          <a:p>
            <a:pPr indent="-323850" lvl="0" marL="457200" rtl="0" algn="l">
              <a:spcBef>
                <a:spcPts val="0"/>
              </a:spcBef>
              <a:spcAft>
                <a:spcPts val="0"/>
              </a:spcAft>
              <a:buSzPts val="1500"/>
              <a:buChar char="●"/>
            </a:pPr>
            <a:r>
              <a:rPr lang="en" sz="1500"/>
              <a:t>Informed Consent</a:t>
            </a:r>
            <a:endParaRPr sz="1500"/>
          </a:p>
          <a:p>
            <a:pPr indent="-323850" lvl="0" marL="457200" rtl="0" algn="l">
              <a:spcBef>
                <a:spcPts val="0"/>
              </a:spcBef>
              <a:spcAft>
                <a:spcPts val="0"/>
              </a:spcAft>
              <a:buSzPts val="1500"/>
              <a:buChar char="●"/>
            </a:pPr>
            <a:r>
              <a:rPr lang="en" sz="1500"/>
              <a:t>Data Security</a:t>
            </a:r>
            <a:endParaRPr sz="1500"/>
          </a:p>
          <a:p>
            <a:pPr indent="-323850" lvl="0" marL="457200" rtl="0" algn="l">
              <a:spcBef>
                <a:spcPts val="0"/>
              </a:spcBef>
              <a:spcAft>
                <a:spcPts val="0"/>
              </a:spcAft>
              <a:buSzPts val="1500"/>
              <a:buChar char="●"/>
            </a:pPr>
            <a:r>
              <a:rPr lang="en" sz="1500"/>
              <a:t>Data Ownership</a:t>
            </a:r>
            <a:endParaRPr sz="1500"/>
          </a:p>
        </p:txBody>
      </p:sp>
      <p:sp>
        <p:nvSpPr>
          <p:cNvPr id="1231" name="Google Shape;1231;p52"/>
          <p:cNvSpPr txBox="1"/>
          <p:nvPr>
            <p:ph idx="3" type="subTitle"/>
          </p:nvPr>
        </p:nvSpPr>
        <p:spPr>
          <a:xfrm>
            <a:off x="1639063" y="2002633"/>
            <a:ext cx="2505600" cy="554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Challenges</a:t>
            </a:r>
            <a:endParaRPr/>
          </a:p>
        </p:txBody>
      </p:sp>
      <p:grpSp>
        <p:nvGrpSpPr>
          <p:cNvPr id="1232" name="Google Shape;1232;p52"/>
          <p:cNvGrpSpPr/>
          <p:nvPr/>
        </p:nvGrpSpPr>
        <p:grpSpPr>
          <a:xfrm>
            <a:off x="7723240" y="819805"/>
            <a:ext cx="905286" cy="905295"/>
            <a:chOff x="2565800" y="2988475"/>
            <a:chExt cx="2487050" cy="2487075"/>
          </a:xfrm>
        </p:grpSpPr>
        <p:sp>
          <p:nvSpPr>
            <p:cNvPr id="1233" name="Google Shape;1233;p52"/>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52"/>
          <p:cNvGrpSpPr/>
          <p:nvPr/>
        </p:nvGrpSpPr>
        <p:grpSpPr>
          <a:xfrm>
            <a:off x="2629514" y="1469781"/>
            <a:ext cx="524723" cy="326649"/>
            <a:chOff x="238125" y="1041325"/>
            <a:chExt cx="1865350" cy="1160800"/>
          </a:xfrm>
        </p:grpSpPr>
        <p:sp>
          <p:nvSpPr>
            <p:cNvPr id="1236" name="Google Shape;1236;p52"/>
            <p:cNvSpPr/>
            <p:nvPr/>
          </p:nvSpPr>
          <p:spPr>
            <a:xfrm>
              <a:off x="238125" y="1041325"/>
              <a:ext cx="1865350" cy="1160800"/>
            </a:xfrm>
            <a:custGeom>
              <a:rect b="b" l="l" r="r" t="t"/>
              <a:pathLst>
                <a:path extrusionOk="0" h="46432" w="74614">
                  <a:moveTo>
                    <a:pt x="12089" y="0"/>
                  </a:moveTo>
                  <a:cubicBezTo>
                    <a:pt x="11078" y="0"/>
                    <a:pt x="10234" y="775"/>
                    <a:pt x="10157" y="1781"/>
                  </a:cubicBezTo>
                  <a:cubicBezTo>
                    <a:pt x="9917" y="4897"/>
                    <a:pt x="8878" y="8405"/>
                    <a:pt x="6023" y="11260"/>
                  </a:cubicBezTo>
                  <a:cubicBezTo>
                    <a:pt x="2328" y="14647"/>
                    <a:pt x="107" y="19629"/>
                    <a:pt x="0" y="25112"/>
                  </a:cubicBezTo>
                  <a:lnTo>
                    <a:pt x="6038" y="25112"/>
                  </a:lnTo>
                  <a:cubicBezTo>
                    <a:pt x="10940" y="25112"/>
                    <a:pt x="14435" y="27900"/>
                    <a:pt x="17206" y="30630"/>
                  </a:cubicBezTo>
                  <a:lnTo>
                    <a:pt x="17221" y="30643"/>
                  </a:lnTo>
                  <a:cubicBezTo>
                    <a:pt x="17249" y="30674"/>
                    <a:pt x="20266" y="33675"/>
                    <a:pt x="24451" y="36625"/>
                  </a:cubicBezTo>
                  <a:cubicBezTo>
                    <a:pt x="27511" y="38779"/>
                    <a:pt x="30397" y="40352"/>
                    <a:pt x="33010" y="41302"/>
                  </a:cubicBezTo>
                  <a:cubicBezTo>
                    <a:pt x="33549" y="41496"/>
                    <a:pt x="34120" y="41596"/>
                    <a:pt x="34693" y="41596"/>
                  </a:cubicBezTo>
                  <a:lnTo>
                    <a:pt x="44055" y="41596"/>
                  </a:lnTo>
                  <a:lnTo>
                    <a:pt x="44055" y="44190"/>
                  </a:lnTo>
                  <a:cubicBezTo>
                    <a:pt x="44055" y="45365"/>
                    <a:pt x="44955" y="46373"/>
                    <a:pt x="46130" y="46429"/>
                  </a:cubicBezTo>
                  <a:cubicBezTo>
                    <a:pt x="46165" y="46431"/>
                    <a:pt x="46200" y="46431"/>
                    <a:pt x="46235" y="46431"/>
                  </a:cubicBezTo>
                  <a:cubicBezTo>
                    <a:pt x="47438" y="46431"/>
                    <a:pt x="48414" y="45455"/>
                    <a:pt x="48414" y="44252"/>
                  </a:cubicBezTo>
                  <a:lnTo>
                    <a:pt x="48414" y="41598"/>
                  </a:lnTo>
                  <a:lnTo>
                    <a:pt x="52771" y="41598"/>
                  </a:lnTo>
                  <a:lnTo>
                    <a:pt x="52771" y="44190"/>
                  </a:lnTo>
                  <a:cubicBezTo>
                    <a:pt x="52771" y="45365"/>
                    <a:pt x="53675" y="46375"/>
                    <a:pt x="54846" y="46429"/>
                  </a:cubicBezTo>
                  <a:cubicBezTo>
                    <a:pt x="54882" y="46431"/>
                    <a:pt x="54917" y="46431"/>
                    <a:pt x="54951" y="46431"/>
                  </a:cubicBezTo>
                  <a:cubicBezTo>
                    <a:pt x="56155" y="46431"/>
                    <a:pt x="57131" y="45455"/>
                    <a:pt x="57131" y="44252"/>
                  </a:cubicBezTo>
                  <a:lnTo>
                    <a:pt x="57131" y="41598"/>
                  </a:lnTo>
                  <a:lnTo>
                    <a:pt x="61488" y="41598"/>
                  </a:lnTo>
                  <a:lnTo>
                    <a:pt x="61488" y="44190"/>
                  </a:lnTo>
                  <a:cubicBezTo>
                    <a:pt x="61488" y="45365"/>
                    <a:pt x="62391" y="46375"/>
                    <a:pt x="63563" y="46429"/>
                  </a:cubicBezTo>
                  <a:cubicBezTo>
                    <a:pt x="63598" y="46431"/>
                    <a:pt x="63634" y="46431"/>
                    <a:pt x="63668" y="46431"/>
                  </a:cubicBezTo>
                  <a:cubicBezTo>
                    <a:pt x="64872" y="46431"/>
                    <a:pt x="65848" y="45457"/>
                    <a:pt x="65848" y="44252"/>
                  </a:cubicBezTo>
                  <a:lnTo>
                    <a:pt x="65848" y="41598"/>
                  </a:lnTo>
                  <a:lnTo>
                    <a:pt x="67206" y="41598"/>
                  </a:lnTo>
                  <a:cubicBezTo>
                    <a:pt x="71290" y="41598"/>
                    <a:pt x="74613" y="38188"/>
                    <a:pt x="74370" y="34112"/>
                  </a:cubicBezTo>
                  <a:lnTo>
                    <a:pt x="74373" y="34112"/>
                  </a:lnTo>
                  <a:cubicBezTo>
                    <a:pt x="74163" y="30589"/>
                    <a:pt x="71461" y="28967"/>
                    <a:pt x="67365" y="27557"/>
                  </a:cubicBezTo>
                  <a:lnTo>
                    <a:pt x="58873" y="24574"/>
                  </a:lnTo>
                  <a:cubicBezTo>
                    <a:pt x="58792" y="24979"/>
                    <a:pt x="58595" y="25367"/>
                    <a:pt x="58280" y="25682"/>
                  </a:cubicBezTo>
                  <a:lnTo>
                    <a:pt x="55808" y="28151"/>
                  </a:lnTo>
                  <a:cubicBezTo>
                    <a:pt x="55384" y="28576"/>
                    <a:pt x="54826" y="28788"/>
                    <a:pt x="54268" y="28788"/>
                  </a:cubicBezTo>
                  <a:cubicBezTo>
                    <a:pt x="53710" y="28788"/>
                    <a:pt x="53148" y="28573"/>
                    <a:pt x="52720" y="28143"/>
                  </a:cubicBezTo>
                  <a:cubicBezTo>
                    <a:pt x="51868" y="27284"/>
                    <a:pt x="51917" y="25879"/>
                    <a:pt x="52774" y="25022"/>
                  </a:cubicBezTo>
                  <a:lnTo>
                    <a:pt x="54693" y="23106"/>
                  </a:lnTo>
                  <a:lnTo>
                    <a:pt x="51213" y="21883"/>
                  </a:lnTo>
                  <a:cubicBezTo>
                    <a:pt x="51106" y="22154"/>
                    <a:pt x="50945" y="22410"/>
                    <a:pt x="50725" y="22630"/>
                  </a:cubicBezTo>
                  <a:lnTo>
                    <a:pt x="48256" y="25099"/>
                  </a:lnTo>
                  <a:cubicBezTo>
                    <a:pt x="47828" y="25526"/>
                    <a:pt x="47271" y="25738"/>
                    <a:pt x="46713" y="25738"/>
                  </a:cubicBezTo>
                  <a:cubicBezTo>
                    <a:pt x="46155" y="25738"/>
                    <a:pt x="45592" y="25523"/>
                    <a:pt x="45165" y="25091"/>
                  </a:cubicBezTo>
                  <a:cubicBezTo>
                    <a:pt x="44313" y="24231"/>
                    <a:pt x="44362" y="22827"/>
                    <a:pt x="45219" y="21972"/>
                  </a:cubicBezTo>
                  <a:lnTo>
                    <a:pt x="46961" y="20230"/>
                  </a:lnTo>
                  <a:cubicBezTo>
                    <a:pt x="45958" y="19772"/>
                    <a:pt x="44981" y="19265"/>
                    <a:pt x="44032" y="18715"/>
                  </a:cubicBezTo>
                  <a:lnTo>
                    <a:pt x="41570" y="21177"/>
                  </a:lnTo>
                  <a:cubicBezTo>
                    <a:pt x="41146" y="21601"/>
                    <a:pt x="40588" y="21814"/>
                    <a:pt x="40030" y="21814"/>
                  </a:cubicBezTo>
                  <a:cubicBezTo>
                    <a:pt x="39472" y="21814"/>
                    <a:pt x="38910" y="21599"/>
                    <a:pt x="38482" y="21169"/>
                  </a:cubicBezTo>
                  <a:cubicBezTo>
                    <a:pt x="37630" y="20309"/>
                    <a:pt x="37679" y="18905"/>
                    <a:pt x="38536" y="18048"/>
                  </a:cubicBezTo>
                  <a:lnTo>
                    <a:pt x="40340" y="16244"/>
                  </a:lnTo>
                  <a:cubicBezTo>
                    <a:pt x="39483" y="15581"/>
                    <a:pt x="38659" y="14875"/>
                    <a:pt x="37868" y="14128"/>
                  </a:cubicBezTo>
                  <a:lnTo>
                    <a:pt x="35906" y="16090"/>
                  </a:lnTo>
                  <a:cubicBezTo>
                    <a:pt x="35479" y="16518"/>
                    <a:pt x="34921" y="16730"/>
                    <a:pt x="34363" y="16730"/>
                  </a:cubicBezTo>
                  <a:cubicBezTo>
                    <a:pt x="33805" y="16730"/>
                    <a:pt x="33242" y="16515"/>
                    <a:pt x="32815" y="16085"/>
                  </a:cubicBezTo>
                  <a:cubicBezTo>
                    <a:pt x="31963" y="15226"/>
                    <a:pt x="32012" y="13818"/>
                    <a:pt x="32869" y="12964"/>
                  </a:cubicBezTo>
                  <a:lnTo>
                    <a:pt x="34903" y="10927"/>
                  </a:lnTo>
                  <a:cubicBezTo>
                    <a:pt x="32808" y="8315"/>
                    <a:pt x="31034" y="5176"/>
                    <a:pt x="30277" y="1558"/>
                  </a:cubicBezTo>
                  <a:cubicBezTo>
                    <a:pt x="30088" y="655"/>
                    <a:pt x="29300" y="0"/>
                    <a:pt x="283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247075" y="1778025"/>
              <a:ext cx="592050" cy="424100"/>
            </a:xfrm>
            <a:custGeom>
              <a:rect b="b" l="l" r="r" t="t"/>
              <a:pathLst>
                <a:path extrusionOk="0" h="16964" w="23682">
                  <a:moveTo>
                    <a:pt x="0" y="1"/>
                  </a:moveTo>
                  <a:cubicBezTo>
                    <a:pt x="632" y="3450"/>
                    <a:pt x="2106" y="6978"/>
                    <a:pt x="4570" y="10342"/>
                  </a:cubicBezTo>
                  <a:cubicBezTo>
                    <a:pt x="5388" y="11460"/>
                    <a:pt x="6688" y="12128"/>
                    <a:pt x="8075" y="12128"/>
                  </a:cubicBezTo>
                  <a:lnTo>
                    <a:pt x="10569" y="12128"/>
                  </a:lnTo>
                  <a:lnTo>
                    <a:pt x="10569" y="14722"/>
                  </a:lnTo>
                  <a:cubicBezTo>
                    <a:pt x="10569" y="15897"/>
                    <a:pt x="11472" y="16905"/>
                    <a:pt x="12644" y="16961"/>
                  </a:cubicBezTo>
                  <a:cubicBezTo>
                    <a:pt x="12679" y="16963"/>
                    <a:pt x="12715" y="16963"/>
                    <a:pt x="12749" y="16963"/>
                  </a:cubicBezTo>
                  <a:cubicBezTo>
                    <a:pt x="13953" y="16963"/>
                    <a:pt x="14929" y="15987"/>
                    <a:pt x="14929" y="14784"/>
                  </a:cubicBezTo>
                  <a:lnTo>
                    <a:pt x="14929" y="12130"/>
                  </a:lnTo>
                  <a:lnTo>
                    <a:pt x="19322" y="12130"/>
                  </a:lnTo>
                  <a:lnTo>
                    <a:pt x="19322" y="14722"/>
                  </a:lnTo>
                  <a:cubicBezTo>
                    <a:pt x="19322" y="15897"/>
                    <a:pt x="20225" y="16907"/>
                    <a:pt x="21397" y="16961"/>
                  </a:cubicBezTo>
                  <a:cubicBezTo>
                    <a:pt x="21432" y="16963"/>
                    <a:pt x="21467" y="16963"/>
                    <a:pt x="21502" y="16963"/>
                  </a:cubicBezTo>
                  <a:cubicBezTo>
                    <a:pt x="22705" y="16963"/>
                    <a:pt x="23682" y="15987"/>
                    <a:pt x="23682" y="14784"/>
                  </a:cubicBezTo>
                  <a:lnTo>
                    <a:pt x="23682" y="12130"/>
                  </a:lnTo>
                  <a:cubicBezTo>
                    <a:pt x="18219" y="8648"/>
                    <a:pt x="14136" y="4616"/>
                    <a:pt x="13785" y="4263"/>
                  </a:cubicBezTo>
                  <a:cubicBezTo>
                    <a:pt x="9978" y="517"/>
                    <a:pt x="7640" y="1"/>
                    <a:pt x="5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2"/>
          <p:cNvGrpSpPr/>
          <p:nvPr/>
        </p:nvGrpSpPr>
        <p:grpSpPr>
          <a:xfrm>
            <a:off x="5913707" y="1463900"/>
            <a:ext cx="524474" cy="332386"/>
            <a:chOff x="201525" y="581925"/>
            <a:chExt cx="7174750" cy="4547000"/>
          </a:xfrm>
        </p:grpSpPr>
        <p:sp>
          <p:nvSpPr>
            <p:cNvPr id="1239" name="Google Shape;1239;p52"/>
            <p:cNvSpPr/>
            <p:nvPr/>
          </p:nvSpPr>
          <p:spPr>
            <a:xfrm>
              <a:off x="4839975" y="3019175"/>
              <a:ext cx="2534600" cy="804950"/>
            </a:xfrm>
            <a:custGeom>
              <a:rect b="b" l="l" r="r" t="t"/>
              <a:pathLst>
                <a:path extrusionOk="0" h="32198" w="101384">
                  <a:moveTo>
                    <a:pt x="26564" y="0"/>
                  </a:moveTo>
                  <a:lnTo>
                    <a:pt x="0" y="32198"/>
                  </a:lnTo>
                  <a:lnTo>
                    <a:pt x="101383" y="32198"/>
                  </a:lnTo>
                  <a:cubicBezTo>
                    <a:pt x="100452" y="18033"/>
                    <a:pt x="88677" y="6834"/>
                    <a:pt x="74273" y="6834"/>
                  </a:cubicBezTo>
                  <a:cubicBezTo>
                    <a:pt x="62913" y="5727"/>
                    <a:pt x="42592" y="3434"/>
                    <a:pt x="265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951225" y="581925"/>
              <a:ext cx="4119375" cy="3242200"/>
            </a:xfrm>
            <a:custGeom>
              <a:rect b="b" l="l" r="r" t="t"/>
              <a:pathLst>
                <a:path extrusionOk="0" h="129688" w="164775">
                  <a:moveTo>
                    <a:pt x="58565" y="0"/>
                  </a:moveTo>
                  <a:cubicBezTo>
                    <a:pt x="55510" y="0"/>
                    <a:pt x="52909" y="2499"/>
                    <a:pt x="52909" y="5687"/>
                  </a:cubicBezTo>
                  <a:lnTo>
                    <a:pt x="52909" y="32276"/>
                  </a:lnTo>
                  <a:lnTo>
                    <a:pt x="52870" y="32256"/>
                  </a:lnTo>
                  <a:cubicBezTo>
                    <a:pt x="52870" y="50201"/>
                    <a:pt x="41188" y="65410"/>
                    <a:pt x="25018" y="70717"/>
                  </a:cubicBezTo>
                  <a:lnTo>
                    <a:pt x="25018" y="89408"/>
                  </a:lnTo>
                  <a:cubicBezTo>
                    <a:pt x="25018" y="107041"/>
                    <a:pt x="14814" y="122327"/>
                    <a:pt x="1" y="129688"/>
                  </a:cubicBezTo>
                  <a:lnTo>
                    <a:pt x="133889" y="129688"/>
                  </a:lnTo>
                  <a:lnTo>
                    <a:pt x="164774" y="92261"/>
                  </a:lnTo>
                  <a:lnTo>
                    <a:pt x="139576" y="78750"/>
                  </a:lnTo>
                  <a:cubicBezTo>
                    <a:pt x="139278" y="79614"/>
                    <a:pt x="138839" y="80448"/>
                    <a:pt x="138240" y="81209"/>
                  </a:cubicBezTo>
                  <a:lnTo>
                    <a:pt x="129806" y="91866"/>
                  </a:lnTo>
                  <a:cubicBezTo>
                    <a:pt x="128157" y="93954"/>
                    <a:pt x="125714" y="95037"/>
                    <a:pt x="123250" y="95037"/>
                  </a:cubicBezTo>
                  <a:cubicBezTo>
                    <a:pt x="121436" y="95037"/>
                    <a:pt x="119607" y="94452"/>
                    <a:pt x="118075" y="93237"/>
                  </a:cubicBezTo>
                  <a:cubicBezTo>
                    <a:pt x="114456" y="90374"/>
                    <a:pt x="113841" y="85121"/>
                    <a:pt x="116704" y="81506"/>
                  </a:cubicBezTo>
                  <a:lnTo>
                    <a:pt x="125050" y="70956"/>
                  </a:lnTo>
                  <a:lnTo>
                    <a:pt x="114373" y="65234"/>
                  </a:lnTo>
                  <a:cubicBezTo>
                    <a:pt x="114080" y="65956"/>
                    <a:pt x="113690" y="66649"/>
                    <a:pt x="113183" y="67288"/>
                  </a:cubicBezTo>
                  <a:lnTo>
                    <a:pt x="104749" y="77945"/>
                  </a:lnTo>
                  <a:cubicBezTo>
                    <a:pt x="103101" y="80033"/>
                    <a:pt x="100657" y="81116"/>
                    <a:pt x="98194" y="81116"/>
                  </a:cubicBezTo>
                  <a:cubicBezTo>
                    <a:pt x="96379" y="81116"/>
                    <a:pt x="94550" y="80531"/>
                    <a:pt x="93014" y="79316"/>
                  </a:cubicBezTo>
                  <a:cubicBezTo>
                    <a:pt x="89399" y="76453"/>
                    <a:pt x="88785" y="71200"/>
                    <a:pt x="91648" y="67585"/>
                  </a:cubicBezTo>
                  <a:lnTo>
                    <a:pt x="99720" y="57376"/>
                  </a:lnTo>
                  <a:lnTo>
                    <a:pt x="88277" y="51240"/>
                  </a:lnTo>
                  <a:lnTo>
                    <a:pt x="88277" y="34836"/>
                  </a:lnTo>
                  <a:cubicBezTo>
                    <a:pt x="88277" y="17599"/>
                    <a:pt x="75951" y="3244"/>
                    <a:pt x="59635" y="102"/>
                  </a:cubicBezTo>
                  <a:cubicBezTo>
                    <a:pt x="59275" y="33"/>
                    <a:pt x="58917" y="0"/>
                    <a:pt x="585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248975" y="908100"/>
              <a:ext cx="910200" cy="2615450"/>
            </a:xfrm>
            <a:custGeom>
              <a:rect b="b" l="l" r="r" t="t"/>
              <a:pathLst>
                <a:path extrusionOk="0" h="104618" w="36408">
                  <a:moveTo>
                    <a:pt x="8351" y="1"/>
                  </a:moveTo>
                  <a:cubicBezTo>
                    <a:pt x="3736" y="1"/>
                    <a:pt x="0" y="3742"/>
                    <a:pt x="0" y="8351"/>
                  </a:cubicBezTo>
                  <a:lnTo>
                    <a:pt x="5" y="80605"/>
                  </a:lnTo>
                  <a:cubicBezTo>
                    <a:pt x="5" y="88687"/>
                    <a:pt x="839" y="96735"/>
                    <a:pt x="2478" y="104617"/>
                  </a:cubicBezTo>
                  <a:lnTo>
                    <a:pt x="8151" y="104617"/>
                  </a:lnTo>
                  <a:cubicBezTo>
                    <a:pt x="23754" y="104617"/>
                    <a:pt x="36407" y="91965"/>
                    <a:pt x="36407" y="76361"/>
                  </a:cubicBezTo>
                  <a:lnTo>
                    <a:pt x="36407" y="59484"/>
                  </a:lnTo>
                  <a:cubicBezTo>
                    <a:pt x="29086" y="58753"/>
                    <a:pt x="22345" y="56065"/>
                    <a:pt x="16701" y="51958"/>
                  </a:cubicBezTo>
                  <a:lnTo>
                    <a:pt x="16701" y="8351"/>
                  </a:lnTo>
                  <a:cubicBezTo>
                    <a:pt x="16701" y="3742"/>
                    <a:pt x="12965" y="1"/>
                    <a:pt x="83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201525" y="4241775"/>
              <a:ext cx="7174750" cy="887150"/>
            </a:xfrm>
            <a:custGeom>
              <a:rect b="b" l="l" r="r" t="t"/>
              <a:pathLst>
                <a:path extrusionOk="0" h="35486" w="286990">
                  <a:moveTo>
                    <a:pt x="13731" y="0"/>
                  </a:moveTo>
                  <a:lnTo>
                    <a:pt x="1932" y="23706"/>
                  </a:lnTo>
                  <a:cubicBezTo>
                    <a:pt x="1" y="29500"/>
                    <a:pt x="4313" y="35485"/>
                    <a:pt x="10424" y="35485"/>
                  </a:cubicBezTo>
                  <a:lnTo>
                    <a:pt x="251500" y="35485"/>
                  </a:lnTo>
                  <a:cubicBezTo>
                    <a:pt x="271098" y="35485"/>
                    <a:pt x="286990" y="19599"/>
                    <a:pt x="286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grpSp>
        <p:nvGrpSpPr>
          <p:cNvPr id="1248" name="Google Shape;1248;p53"/>
          <p:cNvGrpSpPr/>
          <p:nvPr/>
        </p:nvGrpSpPr>
        <p:grpSpPr>
          <a:xfrm>
            <a:off x="6922620" y="608577"/>
            <a:ext cx="1791532" cy="3959565"/>
            <a:chOff x="6920175" y="583126"/>
            <a:chExt cx="1811275" cy="4003200"/>
          </a:xfrm>
        </p:grpSpPr>
        <p:sp>
          <p:nvSpPr>
            <p:cNvPr id="1249" name="Google Shape;1249;p53"/>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250" name="Google Shape;1250;p53"/>
            <p:cNvGrpSpPr/>
            <p:nvPr/>
          </p:nvGrpSpPr>
          <p:grpSpPr>
            <a:xfrm>
              <a:off x="6920175" y="833326"/>
              <a:ext cx="1811275" cy="3753000"/>
              <a:chOff x="6920175" y="847450"/>
              <a:chExt cx="1811275" cy="3753000"/>
            </a:xfrm>
          </p:grpSpPr>
          <p:sp>
            <p:nvSpPr>
              <p:cNvPr id="1251" name="Google Shape;1251;p53"/>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2" name="Google Shape;1252;p53"/>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3" name="Google Shape;1253;p53"/>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4" name="Google Shape;1254;p53"/>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5" name="Google Shape;1255;p53"/>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6" name="Google Shape;1256;p53"/>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7" name="Google Shape;1257;p53"/>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8" name="Google Shape;1258;p53"/>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9" name="Google Shape;1259;p53"/>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0" name="Google Shape;1260;p53"/>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1" name="Google Shape;1261;p53"/>
              <p:cNvSpPr/>
              <p:nvPr/>
            </p:nvSpPr>
            <p:spPr>
              <a:xfrm>
                <a:off x="6920325" y="3349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2" name="Google Shape;1262;p53"/>
              <p:cNvSpPr/>
              <p:nvPr/>
            </p:nvSpPr>
            <p:spPr>
              <a:xfrm>
                <a:off x="7121454" y="3599650"/>
                <a:ext cx="160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3" name="Google Shape;1263;p53"/>
              <p:cNvSpPr/>
              <p:nvPr/>
            </p:nvSpPr>
            <p:spPr>
              <a:xfrm>
                <a:off x="7346923" y="3849850"/>
                <a:ext cx="13845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4" name="Google Shape;1264;p53"/>
              <p:cNvSpPr/>
              <p:nvPr/>
            </p:nvSpPr>
            <p:spPr>
              <a:xfrm>
                <a:off x="7497275" y="4100050"/>
                <a:ext cx="1233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5" name="Google Shape;1265;p53"/>
              <p:cNvSpPr/>
              <p:nvPr/>
            </p:nvSpPr>
            <p:spPr>
              <a:xfrm>
                <a:off x="7497550" y="4350250"/>
                <a:ext cx="1233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1266" name="Google Shape;1266;p53"/>
          <p:cNvSpPr txBox="1"/>
          <p:nvPr>
            <p:ph type="title"/>
          </p:nvPr>
        </p:nvSpPr>
        <p:spPr>
          <a:xfrm>
            <a:off x="505525" y="1729075"/>
            <a:ext cx="5307300" cy="2586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3900"/>
              <a:t>What are the skills that a data scientist should have when working in this domain?</a:t>
            </a:r>
            <a:endParaRPr sz="3900"/>
          </a:p>
        </p:txBody>
      </p:sp>
      <p:sp>
        <p:nvSpPr>
          <p:cNvPr id="1267" name="Google Shape;1267;p53"/>
          <p:cNvSpPr txBox="1"/>
          <p:nvPr>
            <p:ph idx="2" type="title"/>
          </p:nvPr>
        </p:nvSpPr>
        <p:spPr>
          <a:xfrm>
            <a:off x="2376001" y="697075"/>
            <a:ext cx="1189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268" name="Google Shape;1268;p53"/>
          <p:cNvGrpSpPr/>
          <p:nvPr/>
        </p:nvGrpSpPr>
        <p:grpSpPr>
          <a:xfrm>
            <a:off x="5965203" y="584156"/>
            <a:ext cx="2246430" cy="3983979"/>
            <a:chOff x="6052665" y="775287"/>
            <a:chExt cx="2158783" cy="3828540"/>
          </a:xfrm>
        </p:grpSpPr>
        <p:sp>
          <p:nvSpPr>
            <p:cNvPr id="1269" name="Google Shape;1269;p53"/>
            <p:cNvSpPr/>
            <p:nvPr/>
          </p:nvSpPr>
          <p:spPr>
            <a:xfrm flipH="1">
              <a:off x="7631228" y="4476496"/>
              <a:ext cx="41758" cy="41120"/>
            </a:xfrm>
            <a:custGeom>
              <a:rect b="b" l="l" r="r" t="t"/>
              <a:pathLst>
                <a:path extrusionOk="0" h="1434" w="1456">
                  <a:moveTo>
                    <a:pt x="1082" y="1"/>
                  </a:moveTo>
                  <a:cubicBezTo>
                    <a:pt x="1082" y="1"/>
                    <a:pt x="409" y="295"/>
                    <a:pt x="152" y="415"/>
                  </a:cubicBezTo>
                  <a:cubicBezTo>
                    <a:pt x="0" y="485"/>
                    <a:pt x="137" y="1196"/>
                    <a:pt x="270" y="1340"/>
                  </a:cubicBezTo>
                  <a:cubicBezTo>
                    <a:pt x="341" y="1415"/>
                    <a:pt x="645" y="1434"/>
                    <a:pt x="928" y="1434"/>
                  </a:cubicBezTo>
                  <a:cubicBezTo>
                    <a:pt x="1202" y="1434"/>
                    <a:pt x="1455" y="1416"/>
                    <a:pt x="1455" y="1416"/>
                  </a:cubicBezTo>
                  <a:cubicBezTo>
                    <a:pt x="1455" y="1416"/>
                    <a:pt x="1261" y="42"/>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flipH="1">
              <a:off x="8090581" y="2081470"/>
              <a:ext cx="108362" cy="107082"/>
            </a:xfrm>
            <a:custGeom>
              <a:rect b="b" l="l" r="r" t="t"/>
              <a:pathLst>
                <a:path extrusionOk="0" h="3734" w="3778">
                  <a:moveTo>
                    <a:pt x="3743" y="0"/>
                  </a:moveTo>
                  <a:cubicBezTo>
                    <a:pt x="3630" y="0"/>
                    <a:pt x="2684" y="1689"/>
                    <a:pt x="1672" y="1931"/>
                  </a:cubicBezTo>
                  <a:cubicBezTo>
                    <a:pt x="1268" y="2027"/>
                    <a:pt x="894" y="2060"/>
                    <a:pt x="567" y="2060"/>
                  </a:cubicBezTo>
                  <a:cubicBezTo>
                    <a:pt x="357" y="2060"/>
                    <a:pt x="166" y="2047"/>
                    <a:pt x="1" y="2027"/>
                  </a:cubicBezTo>
                  <a:lnTo>
                    <a:pt x="1" y="2027"/>
                  </a:lnTo>
                  <a:cubicBezTo>
                    <a:pt x="122" y="2469"/>
                    <a:pt x="276" y="2870"/>
                    <a:pt x="461" y="3113"/>
                  </a:cubicBezTo>
                  <a:cubicBezTo>
                    <a:pt x="868" y="3616"/>
                    <a:pt x="1652" y="3733"/>
                    <a:pt x="2295" y="3733"/>
                  </a:cubicBezTo>
                  <a:cubicBezTo>
                    <a:pt x="2859" y="3733"/>
                    <a:pt x="3315" y="3643"/>
                    <a:pt x="3315" y="3643"/>
                  </a:cubicBezTo>
                  <a:cubicBezTo>
                    <a:pt x="3315" y="3643"/>
                    <a:pt x="2945" y="2385"/>
                    <a:pt x="3580" y="593"/>
                  </a:cubicBezTo>
                  <a:cubicBezTo>
                    <a:pt x="3731" y="166"/>
                    <a:pt x="3778" y="0"/>
                    <a:pt x="3743"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flipH="1">
              <a:off x="7646377" y="4062654"/>
              <a:ext cx="46494" cy="51103"/>
            </a:xfrm>
            <a:custGeom>
              <a:rect b="b" l="l" r="r" t="t"/>
              <a:pathLst>
                <a:path extrusionOk="0" h="1782" w="1621">
                  <a:moveTo>
                    <a:pt x="1417" y="1"/>
                  </a:moveTo>
                  <a:cubicBezTo>
                    <a:pt x="1417" y="1"/>
                    <a:pt x="542" y="194"/>
                    <a:pt x="206" y="276"/>
                  </a:cubicBezTo>
                  <a:cubicBezTo>
                    <a:pt x="7" y="324"/>
                    <a:pt x="1" y="1206"/>
                    <a:pt x="128" y="1411"/>
                  </a:cubicBezTo>
                  <a:cubicBezTo>
                    <a:pt x="258" y="1620"/>
                    <a:pt x="1527" y="1781"/>
                    <a:pt x="1527" y="1781"/>
                  </a:cubicBezTo>
                  <a:cubicBezTo>
                    <a:pt x="1527" y="1781"/>
                    <a:pt x="1620" y="92"/>
                    <a:pt x="1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flipH="1">
              <a:off x="7643480" y="4129414"/>
              <a:ext cx="46982" cy="50644"/>
            </a:xfrm>
            <a:custGeom>
              <a:rect b="b" l="l" r="r" t="t"/>
              <a:pathLst>
                <a:path extrusionOk="0" h="1766" w="1638">
                  <a:moveTo>
                    <a:pt x="1377" y="0"/>
                  </a:moveTo>
                  <a:cubicBezTo>
                    <a:pt x="1377" y="0"/>
                    <a:pt x="521" y="266"/>
                    <a:pt x="193" y="377"/>
                  </a:cubicBezTo>
                  <a:cubicBezTo>
                    <a:pt x="0" y="441"/>
                    <a:pt x="69" y="1320"/>
                    <a:pt x="213" y="1515"/>
                  </a:cubicBezTo>
                  <a:cubicBezTo>
                    <a:pt x="360" y="1712"/>
                    <a:pt x="1638" y="1765"/>
                    <a:pt x="1638" y="1765"/>
                  </a:cubicBezTo>
                  <a:cubicBezTo>
                    <a:pt x="1638" y="1765"/>
                    <a:pt x="1589" y="73"/>
                    <a:pt x="1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flipH="1">
              <a:off x="7621339" y="4359490"/>
              <a:ext cx="48904" cy="47375"/>
            </a:xfrm>
            <a:custGeom>
              <a:rect b="b" l="l" r="r" t="t"/>
              <a:pathLst>
                <a:path extrusionOk="0" h="1652" w="1705">
                  <a:moveTo>
                    <a:pt x="1536" y="1"/>
                  </a:moveTo>
                  <a:lnTo>
                    <a:pt x="1536" y="1"/>
                  </a:lnTo>
                  <a:cubicBezTo>
                    <a:pt x="1536" y="1"/>
                    <a:pt x="697" y="2"/>
                    <a:pt x="374" y="10"/>
                  </a:cubicBezTo>
                  <a:cubicBezTo>
                    <a:pt x="182" y="14"/>
                    <a:pt x="0" y="819"/>
                    <a:pt x="75" y="1032"/>
                  </a:cubicBezTo>
                  <a:cubicBezTo>
                    <a:pt x="151" y="1249"/>
                    <a:pt x="1279" y="1652"/>
                    <a:pt x="1279" y="1652"/>
                  </a:cubicBezTo>
                  <a:cubicBezTo>
                    <a:pt x="1279" y="1652"/>
                    <a:pt x="1705" y="125"/>
                    <a:pt x="1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flipH="1">
              <a:off x="6994343" y="3529203"/>
              <a:ext cx="609159" cy="840882"/>
            </a:xfrm>
            <a:custGeom>
              <a:rect b="b" l="l" r="r" t="t"/>
              <a:pathLst>
                <a:path extrusionOk="0" h="29322" w="21238">
                  <a:moveTo>
                    <a:pt x="17018" y="1"/>
                  </a:moveTo>
                  <a:cubicBezTo>
                    <a:pt x="17012" y="1"/>
                    <a:pt x="17006" y="1"/>
                    <a:pt x="17000" y="1"/>
                  </a:cubicBezTo>
                  <a:cubicBezTo>
                    <a:pt x="14466" y="44"/>
                    <a:pt x="11126" y="4768"/>
                    <a:pt x="9916" y="7198"/>
                  </a:cubicBezTo>
                  <a:cubicBezTo>
                    <a:pt x="8420" y="10207"/>
                    <a:pt x="5384" y="14931"/>
                    <a:pt x="2791" y="16859"/>
                  </a:cubicBezTo>
                  <a:cubicBezTo>
                    <a:pt x="306" y="18706"/>
                    <a:pt x="0" y="24061"/>
                    <a:pt x="354" y="26528"/>
                  </a:cubicBezTo>
                  <a:cubicBezTo>
                    <a:pt x="471" y="27340"/>
                    <a:pt x="1132" y="29322"/>
                    <a:pt x="2386" y="29322"/>
                  </a:cubicBezTo>
                  <a:cubicBezTo>
                    <a:pt x="2547" y="29322"/>
                    <a:pt x="2717" y="29289"/>
                    <a:pt x="2897" y="29218"/>
                  </a:cubicBezTo>
                  <a:cubicBezTo>
                    <a:pt x="3482" y="28985"/>
                    <a:pt x="5215" y="25692"/>
                    <a:pt x="5501" y="25110"/>
                  </a:cubicBezTo>
                  <a:cubicBezTo>
                    <a:pt x="8870" y="18232"/>
                    <a:pt x="21238" y="11539"/>
                    <a:pt x="20746" y="8779"/>
                  </a:cubicBezTo>
                  <a:cubicBezTo>
                    <a:pt x="20746" y="8779"/>
                    <a:pt x="19539" y="1"/>
                    <a:pt x="17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flipH="1">
              <a:off x="7114257" y="3606660"/>
              <a:ext cx="152620" cy="314334"/>
            </a:xfrm>
            <a:custGeom>
              <a:rect b="b" l="l" r="r" t="t"/>
              <a:pathLst>
                <a:path extrusionOk="0" h="10961" w="5321">
                  <a:moveTo>
                    <a:pt x="1227" y="1"/>
                  </a:moveTo>
                  <a:cubicBezTo>
                    <a:pt x="1017" y="241"/>
                    <a:pt x="813" y="487"/>
                    <a:pt x="614" y="739"/>
                  </a:cubicBezTo>
                  <a:cubicBezTo>
                    <a:pt x="1" y="5299"/>
                    <a:pt x="2554" y="9730"/>
                    <a:pt x="4723" y="10871"/>
                  </a:cubicBezTo>
                  <a:cubicBezTo>
                    <a:pt x="4789" y="10906"/>
                    <a:pt x="4852" y="10932"/>
                    <a:pt x="4916" y="10961"/>
                  </a:cubicBezTo>
                  <a:cubicBezTo>
                    <a:pt x="5053" y="10845"/>
                    <a:pt x="5190" y="10730"/>
                    <a:pt x="5320" y="10617"/>
                  </a:cubicBezTo>
                  <a:cubicBezTo>
                    <a:pt x="5187" y="10572"/>
                    <a:pt x="5059" y="10515"/>
                    <a:pt x="4942" y="10455"/>
                  </a:cubicBezTo>
                  <a:cubicBezTo>
                    <a:pt x="2806" y="9332"/>
                    <a:pt x="273" y="4793"/>
                    <a:pt x="1163" y="241"/>
                  </a:cubicBezTo>
                  <a:cubicBezTo>
                    <a:pt x="1180" y="156"/>
                    <a:pt x="1204" y="80"/>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flipH="1">
              <a:off x="7440791" y="4202426"/>
              <a:ext cx="93362" cy="134870"/>
            </a:xfrm>
            <a:custGeom>
              <a:rect b="b" l="l" r="r" t="t"/>
              <a:pathLst>
                <a:path extrusionOk="0" h="4703" w="3255">
                  <a:moveTo>
                    <a:pt x="1641" y="0"/>
                  </a:moveTo>
                  <a:cubicBezTo>
                    <a:pt x="1171" y="0"/>
                    <a:pt x="635" y="235"/>
                    <a:pt x="142" y="813"/>
                  </a:cubicBezTo>
                  <a:lnTo>
                    <a:pt x="1" y="4312"/>
                  </a:lnTo>
                  <a:cubicBezTo>
                    <a:pt x="1" y="4312"/>
                    <a:pt x="1722" y="4703"/>
                    <a:pt x="1890" y="4703"/>
                  </a:cubicBezTo>
                  <a:cubicBezTo>
                    <a:pt x="1900" y="4703"/>
                    <a:pt x="1904" y="4701"/>
                    <a:pt x="1902" y="4698"/>
                  </a:cubicBezTo>
                  <a:cubicBezTo>
                    <a:pt x="1866" y="4644"/>
                    <a:pt x="2777" y="1955"/>
                    <a:pt x="2777" y="1955"/>
                  </a:cubicBezTo>
                  <a:cubicBezTo>
                    <a:pt x="3254" y="940"/>
                    <a:pt x="2581" y="0"/>
                    <a:pt x="1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flipH="1">
              <a:off x="7425063" y="4005328"/>
              <a:ext cx="265915" cy="598499"/>
            </a:xfrm>
            <a:custGeom>
              <a:rect b="b" l="l" r="r" t="t"/>
              <a:pathLst>
                <a:path extrusionOk="0" h="20870" w="9271">
                  <a:moveTo>
                    <a:pt x="5841" y="256"/>
                  </a:moveTo>
                  <a:lnTo>
                    <a:pt x="5841" y="256"/>
                  </a:lnTo>
                  <a:cubicBezTo>
                    <a:pt x="5098" y="691"/>
                    <a:pt x="2763" y="1"/>
                    <a:pt x="1290" y="1357"/>
                  </a:cubicBezTo>
                  <a:cubicBezTo>
                    <a:pt x="0" y="2544"/>
                    <a:pt x="2087" y="8908"/>
                    <a:pt x="1811" y="10415"/>
                  </a:cubicBezTo>
                  <a:cubicBezTo>
                    <a:pt x="1536" y="11922"/>
                    <a:pt x="555" y="13803"/>
                    <a:pt x="960" y="16792"/>
                  </a:cubicBezTo>
                  <a:cubicBezTo>
                    <a:pt x="1322" y="19460"/>
                    <a:pt x="3177" y="20869"/>
                    <a:pt x="4912" y="20869"/>
                  </a:cubicBezTo>
                  <a:cubicBezTo>
                    <a:pt x="5123" y="20869"/>
                    <a:pt x="5331" y="20849"/>
                    <a:pt x="5535" y="20807"/>
                  </a:cubicBezTo>
                  <a:cubicBezTo>
                    <a:pt x="6960" y="20515"/>
                    <a:pt x="6975" y="15811"/>
                    <a:pt x="7454" y="12852"/>
                  </a:cubicBezTo>
                  <a:cubicBezTo>
                    <a:pt x="7984" y="9586"/>
                    <a:pt x="9271" y="8061"/>
                    <a:pt x="9271" y="8061"/>
                  </a:cubicBezTo>
                  <a:cubicBezTo>
                    <a:pt x="9271" y="8061"/>
                    <a:pt x="9267" y="8061"/>
                    <a:pt x="9259" y="8061"/>
                  </a:cubicBezTo>
                  <a:cubicBezTo>
                    <a:pt x="9113" y="8061"/>
                    <a:pt x="7647" y="8122"/>
                    <a:pt x="6690" y="10541"/>
                  </a:cubicBezTo>
                  <a:lnTo>
                    <a:pt x="6690" y="10541"/>
                  </a:lnTo>
                  <a:cubicBezTo>
                    <a:pt x="6762" y="10355"/>
                    <a:pt x="7367" y="8643"/>
                    <a:pt x="6025" y="7391"/>
                  </a:cubicBezTo>
                  <a:cubicBezTo>
                    <a:pt x="4604" y="6066"/>
                    <a:pt x="3703" y="2670"/>
                    <a:pt x="584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flipH="1">
              <a:off x="6688815" y="3048031"/>
              <a:ext cx="478539" cy="129450"/>
            </a:xfrm>
            <a:custGeom>
              <a:rect b="b" l="l" r="r" t="t"/>
              <a:pathLst>
                <a:path extrusionOk="0" h="4514" w="16684">
                  <a:moveTo>
                    <a:pt x="9991" y="0"/>
                  </a:moveTo>
                  <a:cubicBezTo>
                    <a:pt x="6565" y="0"/>
                    <a:pt x="1" y="1959"/>
                    <a:pt x="58" y="3885"/>
                  </a:cubicBezTo>
                  <a:cubicBezTo>
                    <a:pt x="58" y="3885"/>
                    <a:pt x="1142" y="4513"/>
                    <a:pt x="5716" y="4513"/>
                  </a:cubicBezTo>
                  <a:cubicBezTo>
                    <a:pt x="6699" y="4513"/>
                    <a:pt x="7842" y="4484"/>
                    <a:pt x="9170" y="4414"/>
                  </a:cubicBezTo>
                  <a:cubicBezTo>
                    <a:pt x="16684" y="4016"/>
                    <a:pt x="13784" y="302"/>
                    <a:pt x="10612" y="25"/>
                  </a:cubicBezTo>
                  <a:cubicBezTo>
                    <a:pt x="10420" y="8"/>
                    <a:pt x="10212" y="0"/>
                    <a:pt x="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flipH="1">
              <a:off x="6643554" y="3048690"/>
              <a:ext cx="522968" cy="766865"/>
            </a:xfrm>
            <a:custGeom>
              <a:rect b="b" l="l" r="r" t="t"/>
              <a:pathLst>
                <a:path extrusionOk="0" h="26741" w="18233">
                  <a:moveTo>
                    <a:pt x="10415" y="1"/>
                  </a:moveTo>
                  <a:cubicBezTo>
                    <a:pt x="6601" y="1"/>
                    <a:pt x="2845" y="1057"/>
                    <a:pt x="2909" y="2007"/>
                  </a:cubicBezTo>
                  <a:cubicBezTo>
                    <a:pt x="3034" y="3870"/>
                    <a:pt x="3667" y="13157"/>
                    <a:pt x="3390" y="14880"/>
                  </a:cubicBezTo>
                  <a:cubicBezTo>
                    <a:pt x="3112" y="16601"/>
                    <a:pt x="1147" y="16386"/>
                    <a:pt x="791" y="18206"/>
                  </a:cubicBezTo>
                  <a:cubicBezTo>
                    <a:pt x="0" y="22247"/>
                    <a:pt x="2869" y="26740"/>
                    <a:pt x="4633" y="26740"/>
                  </a:cubicBezTo>
                  <a:cubicBezTo>
                    <a:pt x="4885" y="26740"/>
                    <a:pt x="5113" y="26649"/>
                    <a:pt x="5306" y="26453"/>
                  </a:cubicBezTo>
                  <a:cubicBezTo>
                    <a:pt x="8118" y="23583"/>
                    <a:pt x="9631" y="22637"/>
                    <a:pt x="10575" y="21723"/>
                  </a:cubicBezTo>
                  <a:cubicBezTo>
                    <a:pt x="11737" y="20597"/>
                    <a:pt x="12097" y="18364"/>
                    <a:pt x="14106" y="14872"/>
                  </a:cubicBezTo>
                  <a:cubicBezTo>
                    <a:pt x="16114" y="11381"/>
                    <a:pt x="18233" y="3941"/>
                    <a:pt x="18233" y="3941"/>
                  </a:cubicBezTo>
                  <a:cubicBezTo>
                    <a:pt x="17785" y="972"/>
                    <a:pt x="14073" y="1"/>
                    <a:pt x="10415"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flipH="1">
              <a:off x="6643559" y="3048690"/>
              <a:ext cx="441366" cy="189845"/>
            </a:xfrm>
            <a:custGeom>
              <a:rect b="b" l="l" r="r" t="t"/>
              <a:pathLst>
                <a:path extrusionOk="0" h="6620" w="15388">
                  <a:moveTo>
                    <a:pt x="7570" y="1"/>
                  </a:moveTo>
                  <a:cubicBezTo>
                    <a:pt x="3756" y="1"/>
                    <a:pt x="0" y="1057"/>
                    <a:pt x="64" y="2007"/>
                  </a:cubicBezTo>
                  <a:cubicBezTo>
                    <a:pt x="111" y="2726"/>
                    <a:pt x="236" y="4550"/>
                    <a:pt x="354" y="6619"/>
                  </a:cubicBezTo>
                  <a:cubicBezTo>
                    <a:pt x="1550" y="5826"/>
                    <a:pt x="5984" y="4584"/>
                    <a:pt x="9988" y="4584"/>
                  </a:cubicBezTo>
                  <a:cubicBezTo>
                    <a:pt x="11840" y="4584"/>
                    <a:pt x="13600" y="4850"/>
                    <a:pt x="14905" y="5548"/>
                  </a:cubicBezTo>
                  <a:cubicBezTo>
                    <a:pt x="15209" y="4571"/>
                    <a:pt x="15388" y="3941"/>
                    <a:pt x="15388" y="3941"/>
                  </a:cubicBezTo>
                  <a:cubicBezTo>
                    <a:pt x="14940" y="972"/>
                    <a:pt x="11228" y="1"/>
                    <a:pt x="757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flipH="1">
              <a:off x="6678375" y="2733185"/>
              <a:ext cx="486168" cy="327813"/>
            </a:xfrm>
            <a:custGeom>
              <a:rect b="b" l="l" r="r" t="t"/>
              <a:pathLst>
                <a:path extrusionOk="0" h="11431" w="16950">
                  <a:moveTo>
                    <a:pt x="4947" y="0"/>
                  </a:moveTo>
                  <a:cubicBezTo>
                    <a:pt x="4882" y="0"/>
                    <a:pt x="4842" y="2"/>
                    <a:pt x="4828" y="4"/>
                  </a:cubicBezTo>
                  <a:cubicBezTo>
                    <a:pt x="4550" y="42"/>
                    <a:pt x="1" y="7795"/>
                    <a:pt x="2715" y="11149"/>
                  </a:cubicBezTo>
                  <a:cubicBezTo>
                    <a:pt x="2715" y="11149"/>
                    <a:pt x="3090" y="11430"/>
                    <a:pt x="3876" y="11430"/>
                  </a:cubicBezTo>
                  <a:cubicBezTo>
                    <a:pt x="5151" y="11430"/>
                    <a:pt x="7511" y="10689"/>
                    <a:pt x="11116" y="6800"/>
                  </a:cubicBezTo>
                  <a:cubicBezTo>
                    <a:pt x="16949" y="506"/>
                    <a:pt x="6228" y="0"/>
                    <a:pt x="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flipH="1">
              <a:off x="6280352" y="2570414"/>
              <a:ext cx="809191" cy="686195"/>
            </a:xfrm>
            <a:custGeom>
              <a:rect b="b" l="l" r="r" t="t"/>
              <a:pathLst>
                <a:path extrusionOk="0" h="23928" w="28212">
                  <a:moveTo>
                    <a:pt x="11680" y="1"/>
                  </a:moveTo>
                  <a:cubicBezTo>
                    <a:pt x="4139" y="1"/>
                    <a:pt x="1" y="8796"/>
                    <a:pt x="2830" y="10727"/>
                  </a:cubicBezTo>
                  <a:cubicBezTo>
                    <a:pt x="6110" y="12968"/>
                    <a:pt x="18168" y="17974"/>
                    <a:pt x="18172" y="18909"/>
                  </a:cubicBezTo>
                  <a:cubicBezTo>
                    <a:pt x="18175" y="19484"/>
                    <a:pt x="17259" y="21512"/>
                    <a:pt x="16803" y="23927"/>
                  </a:cubicBezTo>
                  <a:cubicBezTo>
                    <a:pt x="18088" y="23515"/>
                    <a:pt x="21340" y="23218"/>
                    <a:pt x="23875" y="23218"/>
                  </a:cubicBezTo>
                  <a:cubicBezTo>
                    <a:pt x="25196" y="23218"/>
                    <a:pt x="26323" y="23299"/>
                    <a:pt x="26876" y="23485"/>
                  </a:cubicBezTo>
                  <a:cubicBezTo>
                    <a:pt x="27042" y="18015"/>
                    <a:pt x="28211" y="12974"/>
                    <a:pt x="27465" y="11914"/>
                  </a:cubicBezTo>
                  <a:cubicBezTo>
                    <a:pt x="25181" y="8672"/>
                    <a:pt x="15524" y="732"/>
                    <a:pt x="15524" y="732"/>
                  </a:cubicBezTo>
                  <a:cubicBezTo>
                    <a:pt x="14166" y="223"/>
                    <a:pt x="12880" y="1"/>
                    <a:pt x="1168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flipH="1">
              <a:off x="6615135" y="2570414"/>
              <a:ext cx="474351" cy="392079"/>
            </a:xfrm>
            <a:custGeom>
              <a:rect b="b" l="l" r="r" t="t"/>
              <a:pathLst>
                <a:path extrusionOk="0" h="13672" w="16538">
                  <a:moveTo>
                    <a:pt x="11678" y="1"/>
                  </a:moveTo>
                  <a:cubicBezTo>
                    <a:pt x="4137" y="1"/>
                    <a:pt x="0" y="8796"/>
                    <a:pt x="2828" y="10727"/>
                  </a:cubicBezTo>
                  <a:cubicBezTo>
                    <a:pt x="3932" y="11482"/>
                    <a:pt x="6033" y="12550"/>
                    <a:pt x="8334" y="13671"/>
                  </a:cubicBezTo>
                  <a:cubicBezTo>
                    <a:pt x="8910" y="8523"/>
                    <a:pt x="11084" y="3413"/>
                    <a:pt x="16408" y="1615"/>
                  </a:cubicBezTo>
                  <a:cubicBezTo>
                    <a:pt x="16452" y="1599"/>
                    <a:pt x="16493" y="1590"/>
                    <a:pt x="16537" y="1578"/>
                  </a:cubicBezTo>
                  <a:cubicBezTo>
                    <a:pt x="15908" y="1050"/>
                    <a:pt x="15522" y="732"/>
                    <a:pt x="15522" y="732"/>
                  </a:cubicBezTo>
                  <a:cubicBezTo>
                    <a:pt x="14164" y="223"/>
                    <a:pt x="12878" y="1"/>
                    <a:pt x="11678"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flipH="1">
              <a:off x="6614339" y="2272173"/>
              <a:ext cx="819344" cy="780745"/>
            </a:xfrm>
            <a:custGeom>
              <a:rect b="b" l="l" r="r" t="t"/>
              <a:pathLst>
                <a:path extrusionOk="0" h="27225" w="28566">
                  <a:moveTo>
                    <a:pt x="4804" y="1"/>
                  </a:moveTo>
                  <a:cubicBezTo>
                    <a:pt x="4264" y="1"/>
                    <a:pt x="3817" y="83"/>
                    <a:pt x="3485" y="260"/>
                  </a:cubicBezTo>
                  <a:cubicBezTo>
                    <a:pt x="0" y="2129"/>
                    <a:pt x="1732" y="10207"/>
                    <a:pt x="2920" y="14076"/>
                  </a:cubicBezTo>
                  <a:cubicBezTo>
                    <a:pt x="4924" y="20598"/>
                    <a:pt x="8987" y="22808"/>
                    <a:pt x="11961" y="27025"/>
                  </a:cubicBezTo>
                  <a:lnTo>
                    <a:pt x="11961" y="27025"/>
                  </a:lnTo>
                  <a:cubicBezTo>
                    <a:pt x="11383" y="26017"/>
                    <a:pt x="11759" y="23836"/>
                    <a:pt x="15384" y="20787"/>
                  </a:cubicBezTo>
                  <a:cubicBezTo>
                    <a:pt x="19814" y="17058"/>
                    <a:pt x="20272" y="11172"/>
                    <a:pt x="27523" y="11132"/>
                  </a:cubicBezTo>
                  <a:cubicBezTo>
                    <a:pt x="28565" y="10277"/>
                    <a:pt x="10849" y="1"/>
                    <a:pt x="4804" y="1"/>
                  </a:cubicBezTo>
                  <a:close/>
                  <a:moveTo>
                    <a:pt x="11961" y="27025"/>
                  </a:moveTo>
                  <a:lnTo>
                    <a:pt x="11961" y="27025"/>
                  </a:lnTo>
                  <a:cubicBezTo>
                    <a:pt x="12002" y="27098"/>
                    <a:pt x="12049" y="27164"/>
                    <a:pt x="12099" y="27225"/>
                  </a:cubicBezTo>
                  <a:cubicBezTo>
                    <a:pt x="12053" y="27158"/>
                    <a:pt x="12007" y="27091"/>
                    <a:pt x="11961" y="27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flipH="1">
              <a:off x="6314055" y="3214988"/>
              <a:ext cx="301596" cy="882149"/>
            </a:xfrm>
            <a:custGeom>
              <a:rect b="b" l="l" r="r" t="t"/>
              <a:pathLst>
                <a:path extrusionOk="0" h="30761" w="10515">
                  <a:moveTo>
                    <a:pt x="5710" y="1"/>
                  </a:moveTo>
                  <a:cubicBezTo>
                    <a:pt x="2383" y="1"/>
                    <a:pt x="56" y="1179"/>
                    <a:pt x="30" y="1324"/>
                  </a:cubicBezTo>
                  <a:cubicBezTo>
                    <a:pt x="1" y="8037"/>
                    <a:pt x="1901" y="17057"/>
                    <a:pt x="2248" y="21032"/>
                  </a:cubicBezTo>
                  <a:cubicBezTo>
                    <a:pt x="2544" y="24439"/>
                    <a:pt x="1649" y="25257"/>
                    <a:pt x="1231" y="25604"/>
                  </a:cubicBezTo>
                  <a:cubicBezTo>
                    <a:pt x="3710" y="29817"/>
                    <a:pt x="6149" y="30761"/>
                    <a:pt x="7837" y="30761"/>
                  </a:cubicBezTo>
                  <a:cubicBezTo>
                    <a:pt x="9206" y="30761"/>
                    <a:pt x="10081" y="30140"/>
                    <a:pt x="10081" y="30140"/>
                  </a:cubicBezTo>
                  <a:cubicBezTo>
                    <a:pt x="10112" y="29481"/>
                    <a:pt x="8775" y="26148"/>
                    <a:pt x="8890" y="23423"/>
                  </a:cubicBezTo>
                  <a:cubicBezTo>
                    <a:pt x="9144" y="17349"/>
                    <a:pt x="10200" y="8467"/>
                    <a:pt x="10514" y="852"/>
                  </a:cubicBezTo>
                  <a:cubicBezTo>
                    <a:pt x="8795" y="224"/>
                    <a:pt x="7158" y="1"/>
                    <a:pt x="5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flipH="1">
              <a:off x="6318128" y="3298009"/>
              <a:ext cx="294512" cy="45540"/>
            </a:xfrm>
            <a:custGeom>
              <a:rect b="b" l="l" r="r" t="t"/>
              <a:pathLst>
                <a:path extrusionOk="0" h="1588" w="10268">
                  <a:moveTo>
                    <a:pt x="5614" y="1"/>
                  </a:moveTo>
                  <a:cubicBezTo>
                    <a:pt x="3079" y="1"/>
                    <a:pt x="1042" y="613"/>
                    <a:pt x="1" y="1082"/>
                  </a:cubicBezTo>
                  <a:cubicBezTo>
                    <a:pt x="10" y="1249"/>
                    <a:pt x="21" y="1417"/>
                    <a:pt x="31" y="1587"/>
                  </a:cubicBezTo>
                  <a:cubicBezTo>
                    <a:pt x="848" y="1200"/>
                    <a:pt x="2927" y="471"/>
                    <a:pt x="5637" y="471"/>
                  </a:cubicBezTo>
                  <a:cubicBezTo>
                    <a:pt x="7032" y="471"/>
                    <a:pt x="8594" y="664"/>
                    <a:pt x="10237" y="1197"/>
                  </a:cubicBezTo>
                  <a:cubicBezTo>
                    <a:pt x="10248" y="1036"/>
                    <a:pt x="10259" y="875"/>
                    <a:pt x="10268" y="714"/>
                  </a:cubicBezTo>
                  <a:cubicBezTo>
                    <a:pt x="8618" y="194"/>
                    <a:pt x="7038" y="1"/>
                    <a:pt x="5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flipH="1">
              <a:off x="6289748" y="4006705"/>
              <a:ext cx="68408" cy="172008"/>
            </a:xfrm>
            <a:custGeom>
              <a:rect b="b" l="l" r="r" t="t"/>
              <a:pathLst>
                <a:path extrusionOk="0" h="5998" w="2385">
                  <a:moveTo>
                    <a:pt x="1215" y="0"/>
                  </a:moveTo>
                  <a:cubicBezTo>
                    <a:pt x="783" y="0"/>
                    <a:pt x="0" y="606"/>
                    <a:pt x="44" y="1612"/>
                  </a:cubicBezTo>
                  <a:cubicBezTo>
                    <a:pt x="87" y="2566"/>
                    <a:pt x="2006" y="5998"/>
                    <a:pt x="2324" y="5998"/>
                  </a:cubicBezTo>
                  <a:cubicBezTo>
                    <a:pt x="2377" y="5998"/>
                    <a:pt x="2385" y="5900"/>
                    <a:pt x="2331" y="5677"/>
                  </a:cubicBezTo>
                  <a:cubicBezTo>
                    <a:pt x="1694" y="3052"/>
                    <a:pt x="1489" y="945"/>
                    <a:pt x="1492" y="272"/>
                  </a:cubicBezTo>
                  <a:cubicBezTo>
                    <a:pt x="1492" y="87"/>
                    <a:pt x="1379"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flipH="1">
              <a:off x="6545408" y="4094858"/>
              <a:ext cx="66830" cy="67736"/>
            </a:xfrm>
            <a:custGeom>
              <a:rect b="b" l="l" r="r" t="t"/>
              <a:pathLst>
                <a:path extrusionOk="0" h="2362" w="2330">
                  <a:moveTo>
                    <a:pt x="901" y="0"/>
                  </a:moveTo>
                  <a:cubicBezTo>
                    <a:pt x="734" y="0"/>
                    <a:pt x="245" y="1270"/>
                    <a:pt x="116" y="1513"/>
                  </a:cubicBezTo>
                  <a:cubicBezTo>
                    <a:pt x="0" y="1735"/>
                    <a:pt x="591" y="2362"/>
                    <a:pt x="907" y="2362"/>
                  </a:cubicBezTo>
                  <a:cubicBezTo>
                    <a:pt x="939" y="2362"/>
                    <a:pt x="969" y="2355"/>
                    <a:pt x="994" y="2341"/>
                  </a:cubicBezTo>
                  <a:cubicBezTo>
                    <a:pt x="1311" y="2164"/>
                    <a:pt x="2329" y="1644"/>
                    <a:pt x="2315" y="1574"/>
                  </a:cubicBezTo>
                  <a:cubicBezTo>
                    <a:pt x="2246" y="1228"/>
                    <a:pt x="1068" y="11"/>
                    <a:pt x="903" y="0"/>
                  </a:cubicBezTo>
                  <a:cubicBezTo>
                    <a:pt x="902" y="0"/>
                    <a:pt x="902" y="0"/>
                    <a:pt x="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flipH="1">
              <a:off x="6410896" y="4230042"/>
              <a:ext cx="59660" cy="59993"/>
            </a:xfrm>
            <a:custGeom>
              <a:rect b="b" l="l" r="r" t="t"/>
              <a:pathLst>
                <a:path extrusionOk="0" h="2092" w="2080">
                  <a:moveTo>
                    <a:pt x="1092" y="1"/>
                  </a:moveTo>
                  <a:cubicBezTo>
                    <a:pt x="934" y="1"/>
                    <a:pt x="300" y="1013"/>
                    <a:pt x="148" y="1205"/>
                  </a:cubicBezTo>
                  <a:cubicBezTo>
                    <a:pt x="1" y="1387"/>
                    <a:pt x="459" y="2091"/>
                    <a:pt x="736" y="2091"/>
                  </a:cubicBezTo>
                  <a:cubicBezTo>
                    <a:pt x="752" y="2091"/>
                    <a:pt x="767" y="2089"/>
                    <a:pt x="781" y="2084"/>
                  </a:cubicBezTo>
                  <a:cubicBezTo>
                    <a:pt x="1091" y="1984"/>
                    <a:pt x="2080" y="1698"/>
                    <a:pt x="2080" y="1633"/>
                  </a:cubicBezTo>
                  <a:cubicBezTo>
                    <a:pt x="2077" y="1315"/>
                    <a:pt x="1246" y="39"/>
                    <a:pt x="1100" y="2"/>
                  </a:cubicBezTo>
                  <a:cubicBezTo>
                    <a:pt x="1098" y="1"/>
                    <a:pt x="1095" y="1"/>
                    <a:pt x="1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flipH="1">
              <a:off x="6357722" y="4291353"/>
              <a:ext cx="54009" cy="54946"/>
            </a:xfrm>
            <a:custGeom>
              <a:rect b="b" l="l" r="r" t="t"/>
              <a:pathLst>
                <a:path extrusionOk="0" h="1916" w="1883">
                  <a:moveTo>
                    <a:pt x="639" y="1"/>
                  </a:moveTo>
                  <a:cubicBezTo>
                    <a:pt x="504" y="2"/>
                    <a:pt x="173" y="1064"/>
                    <a:pt x="82" y="1269"/>
                  </a:cubicBezTo>
                  <a:cubicBezTo>
                    <a:pt x="1" y="1451"/>
                    <a:pt x="495" y="1915"/>
                    <a:pt x="754" y="1915"/>
                  </a:cubicBezTo>
                  <a:cubicBezTo>
                    <a:pt x="786" y="1915"/>
                    <a:pt x="814" y="1908"/>
                    <a:pt x="837" y="1893"/>
                  </a:cubicBezTo>
                  <a:cubicBezTo>
                    <a:pt x="1085" y="1732"/>
                    <a:pt x="1882" y="1259"/>
                    <a:pt x="1867" y="1202"/>
                  </a:cubicBezTo>
                  <a:lnTo>
                    <a:pt x="1867" y="1201"/>
                  </a:lnTo>
                  <a:cubicBezTo>
                    <a:pt x="1792" y="924"/>
                    <a:pt x="775"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flipH="1">
              <a:off x="6293506" y="4355303"/>
              <a:ext cx="47326" cy="48322"/>
            </a:xfrm>
            <a:custGeom>
              <a:rect b="b" l="l" r="r" t="t"/>
              <a:pathLst>
                <a:path extrusionOk="0" h="1685" w="1650">
                  <a:moveTo>
                    <a:pt x="456" y="1"/>
                  </a:moveTo>
                  <a:cubicBezTo>
                    <a:pt x="455" y="1"/>
                    <a:pt x="454" y="1"/>
                    <a:pt x="454" y="1"/>
                  </a:cubicBezTo>
                  <a:cubicBezTo>
                    <a:pt x="334" y="11"/>
                    <a:pt x="122" y="976"/>
                    <a:pt x="57" y="1164"/>
                  </a:cubicBezTo>
                  <a:cubicBezTo>
                    <a:pt x="0" y="1328"/>
                    <a:pt x="447" y="1684"/>
                    <a:pt x="683" y="1684"/>
                  </a:cubicBezTo>
                  <a:cubicBezTo>
                    <a:pt x="718" y="1684"/>
                    <a:pt x="749" y="1676"/>
                    <a:pt x="773" y="1658"/>
                  </a:cubicBezTo>
                  <a:cubicBezTo>
                    <a:pt x="979" y="1498"/>
                    <a:pt x="1649" y="1017"/>
                    <a:pt x="1631" y="968"/>
                  </a:cubicBezTo>
                  <a:cubicBezTo>
                    <a:pt x="1545" y="732"/>
                    <a:pt x="586"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flipH="1">
              <a:off x="6223038" y="4386819"/>
              <a:ext cx="41188" cy="41840"/>
            </a:xfrm>
            <a:custGeom>
              <a:rect b="b" l="l" r="r" t="t"/>
              <a:pathLst>
                <a:path extrusionOk="0" h="1459" w="1436">
                  <a:moveTo>
                    <a:pt x="126" y="0"/>
                  </a:moveTo>
                  <a:cubicBezTo>
                    <a:pt x="117" y="0"/>
                    <a:pt x="110" y="1"/>
                    <a:pt x="105" y="3"/>
                  </a:cubicBezTo>
                  <a:cubicBezTo>
                    <a:pt x="0" y="44"/>
                    <a:pt x="61" y="960"/>
                    <a:pt x="52" y="1144"/>
                  </a:cubicBezTo>
                  <a:cubicBezTo>
                    <a:pt x="45" y="1285"/>
                    <a:pt x="421" y="1458"/>
                    <a:pt x="656" y="1458"/>
                  </a:cubicBezTo>
                  <a:cubicBezTo>
                    <a:pt x="729" y="1458"/>
                    <a:pt x="789" y="1441"/>
                    <a:pt x="819" y="1400"/>
                  </a:cubicBezTo>
                  <a:cubicBezTo>
                    <a:pt x="962" y="1203"/>
                    <a:pt x="1436" y="600"/>
                    <a:pt x="1407" y="562"/>
                  </a:cubicBezTo>
                  <a:cubicBezTo>
                    <a:pt x="1274" y="380"/>
                    <a:pt x="306"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flipH="1">
              <a:off x="6589720" y="4043354"/>
              <a:ext cx="66830" cy="67736"/>
            </a:xfrm>
            <a:custGeom>
              <a:rect b="b" l="l" r="r" t="t"/>
              <a:pathLst>
                <a:path extrusionOk="0" h="2362" w="2330">
                  <a:moveTo>
                    <a:pt x="901" y="1"/>
                  </a:moveTo>
                  <a:cubicBezTo>
                    <a:pt x="734" y="1"/>
                    <a:pt x="243" y="1270"/>
                    <a:pt x="116" y="1514"/>
                  </a:cubicBezTo>
                  <a:cubicBezTo>
                    <a:pt x="0" y="1734"/>
                    <a:pt x="591" y="2361"/>
                    <a:pt x="906" y="2361"/>
                  </a:cubicBezTo>
                  <a:cubicBezTo>
                    <a:pt x="938" y="2361"/>
                    <a:pt x="967" y="2355"/>
                    <a:pt x="993" y="2340"/>
                  </a:cubicBezTo>
                  <a:cubicBezTo>
                    <a:pt x="1312" y="2164"/>
                    <a:pt x="2329" y="1645"/>
                    <a:pt x="2316" y="1573"/>
                  </a:cubicBezTo>
                  <a:cubicBezTo>
                    <a:pt x="2246" y="1228"/>
                    <a:pt x="1068" y="10"/>
                    <a:pt x="903" y="1"/>
                  </a:cubicBezTo>
                  <a:cubicBezTo>
                    <a:pt x="902" y="1"/>
                    <a:pt x="902" y="1"/>
                    <a:pt x="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flipH="1">
              <a:off x="6174828" y="3933693"/>
              <a:ext cx="470422" cy="489697"/>
            </a:xfrm>
            <a:custGeom>
              <a:rect b="b" l="l" r="r" t="t"/>
              <a:pathLst>
                <a:path extrusionOk="0" h="17076" w="16401">
                  <a:moveTo>
                    <a:pt x="2753" y="0"/>
                  </a:moveTo>
                  <a:lnTo>
                    <a:pt x="2753" y="0"/>
                  </a:lnTo>
                  <a:cubicBezTo>
                    <a:pt x="2649" y="20"/>
                    <a:pt x="12" y="1118"/>
                    <a:pt x="0" y="3763"/>
                  </a:cubicBezTo>
                  <a:cubicBezTo>
                    <a:pt x="0" y="3969"/>
                    <a:pt x="78" y="4167"/>
                    <a:pt x="210" y="4326"/>
                  </a:cubicBezTo>
                  <a:cubicBezTo>
                    <a:pt x="650" y="4858"/>
                    <a:pt x="1830" y="6219"/>
                    <a:pt x="3930" y="8185"/>
                  </a:cubicBezTo>
                  <a:cubicBezTo>
                    <a:pt x="6676" y="10758"/>
                    <a:pt x="8513" y="13884"/>
                    <a:pt x="11370" y="15833"/>
                  </a:cubicBezTo>
                  <a:cubicBezTo>
                    <a:pt x="12743" y="16769"/>
                    <a:pt x="13821" y="17076"/>
                    <a:pt x="14603" y="17076"/>
                  </a:cubicBezTo>
                  <a:cubicBezTo>
                    <a:pt x="15448" y="17076"/>
                    <a:pt x="15948" y="16718"/>
                    <a:pt x="16103" y="16412"/>
                  </a:cubicBezTo>
                  <a:cubicBezTo>
                    <a:pt x="16401" y="15821"/>
                    <a:pt x="13724" y="11891"/>
                    <a:pt x="13111" y="10228"/>
                  </a:cubicBezTo>
                  <a:cubicBezTo>
                    <a:pt x="12113" y="7519"/>
                    <a:pt x="11119" y="5353"/>
                    <a:pt x="10768" y="4121"/>
                  </a:cubicBezTo>
                  <a:cubicBezTo>
                    <a:pt x="10676" y="3794"/>
                    <a:pt x="10335" y="3690"/>
                    <a:pt x="9859" y="3690"/>
                  </a:cubicBezTo>
                  <a:cubicBezTo>
                    <a:pt x="9038" y="3690"/>
                    <a:pt x="7814" y="3998"/>
                    <a:pt x="6761" y="3998"/>
                  </a:cubicBezTo>
                  <a:cubicBezTo>
                    <a:pt x="6336" y="3998"/>
                    <a:pt x="5938" y="3948"/>
                    <a:pt x="5607" y="3807"/>
                  </a:cubicBezTo>
                  <a:cubicBezTo>
                    <a:pt x="2551" y="2508"/>
                    <a:pt x="2752"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flipH="1">
              <a:off x="7635819" y="1466921"/>
              <a:ext cx="575629" cy="736782"/>
            </a:xfrm>
            <a:custGeom>
              <a:rect b="b" l="l" r="r" t="t"/>
              <a:pathLst>
                <a:path extrusionOk="0" h="25692" w="20069">
                  <a:moveTo>
                    <a:pt x="16642" y="0"/>
                  </a:moveTo>
                  <a:cubicBezTo>
                    <a:pt x="14735" y="925"/>
                    <a:pt x="12938" y="1170"/>
                    <a:pt x="11210" y="2418"/>
                  </a:cubicBezTo>
                  <a:cubicBezTo>
                    <a:pt x="9481" y="3667"/>
                    <a:pt x="3366" y="14912"/>
                    <a:pt x="2823" y="15844"/>
                  </a:cubicBezTo>
                  <a:cubicBezTo>
                    <a:pt x="2281" y="16773"/>
                    <a:pt x="1" y="20748"/>
                    <a:pt x="71" y="21430"/>
                  </a:cubicBezTo>
                  <a:cubicBezTo>
                    <a:pt x="139" y="22114"/>
                    <a:pt x="400" y="23891"/>
                    <a:pt x="897" y="24543"/>
                  </a:cubicBezTo>
                  <a:cubicBezTo>
                    <a:pt x="1304" y="25046"/>
                    <a:pt x="2089" y="25163"/>
                    <a:pt x="2732" y="25163"/>
                  </a:cubicBezTo>
                  <a:cubicBezTo>
                    <a:pt x="3296" y="25163"/>
                    <a:pt x="3751" y="25073"/>
                    <a:pt x="3751" y="25073"/>
                  </a:cubicBezTo>
                  <a:cubicBezTo>
                    <a:pt x="3946" y="25488"/>
                    <a:pt x="4314" y="25692"/>
                    <a:pt x="4621" y="25692"/>
                  </a:cubicBezTo>
                  <a:cubicBezTo>
                    <a:pt x="4820" y="25692"/>
                    <a:pt x="4994" y="25607"/>
                    <a:pt x="5079" y="25438"/>
                  </a:cubicBezTo>
                  <a:cubicBezTo>
                    <a:pt x="5296" y="25008"/>
                    <a:pt x="6203" y="22606"/>
                    <a:pt x="6460" y="21602"/>
                  </a:cubicBezTo>
                  <a:cubicBezTo>
                    <a:pt x="6715" y="20598"/>
                    <a:pt x="5899" y="18370"/>
                    <a:pt x="6227" y="17294"/>
                  </a:cubicBezTo>
                  <a:cubicBezTo>
                    <a:pt x="6556" y="16219"/>
                    <a:pt x="9152" y="13393"/>
                    <a:pt x="11280" y="11321"/>
                  </a:cubicBezTo>
                  <a:cubicBezTo>
                    <a:pt x="13406" y="9248"/>
                    <a:pt x="15106" y="6420"/>
                    <a:pt x="15897" y="6064"/>
                  </a:cubicBezTo>
                  <a:cubicBezTo>
                    <a:pt x="16689" y="5709"/>
                    <a:pt x="20069" y="4468"/>
                    <a:pt x="20069" y="4468"/>
                  </a:cubicBezTo>
                  <a:cubicBezTo>
                    <a:pt x="20002" y="3354"/>
                    <a:pt x="16642" y="0"/>
                    <a:pt x="16642"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flipH="1">
              <a:off x="7635842" y="1466921"/>
              <a:ext cx="203015" cy="197731"/>
            </a:xfrm>
            <a:custGeom>
              <a:rect b="b" l="l" r="r" t="t"/>
              <a:pathLst>
                <a:path extrusionOk="0" h="6895" w="7078">
                  <a:moveTo>
                    <a:pt x="3651" y="0"/>
                  </a:moveTo>
                  <a:cubicBezTo>
                    <a:pt x="2388" y="612"/>
                    <a:pt x="1178" y="931"/>
                    <a:pt x="1" y="1434"/>
                  </a:cubicBezTo>
                  <a:cubicBezTo>
                    <a:pt x="22" y="1432"/>
                    <a:pt x="43" y="1432"/>
                    <a:pt x="65" y="1432"/>
                  </a:cubicBezTo>
                  <a:cubicBezTo>
                    <a:pt x="1614" y="1432"/>
                    <a:pt x="2927" y="5747"/>
                    <a:pt x="2024" y="6890"/>
                  </a:cubicBezTo>
                  <a:cubicBezTo>
                    <a:pt x="2023" y="6892"/>
                    <a:pt x="2022" y="6893"/>
                    <a:pt x="2022" y="6894"/>
                  </a:cubicBezTo>
                  <a:lnTo>
                    <a:pt x="2022" y="6894"/>
                  </a:lnTo>
                  <a:cubicBezTo>
                    <a:pt x="2381" y="6469"/>
                    <a:pt x="2682" y="6164"/>
                    <a:pt x="2906" y="6064"/>
                  </a:cubicBezTo>
                  <a:cubicBezTo>
                    <a:pt x="3696" y="5709"/>
                    <a:pt x="7078" y="4468"/>
                    <a:pt x="7078" y="4468"/>
                  </a:cubicBezTo>
                  <a:cubicBezTo>
                    <a:pt x="7011" y="3354"/>
                    <a:pt x="3651" y="0"/>
                    <a:pt x="3651" y="0"/>
                  </a:cubicBezTo>
                  <a:close/>
                  <a:moveTo>
                    <a:pt x="2022" y="6894"/>
                  </a:moveTo>
                  <a:lnTo>
                    <a:pt x="2022" y="6894"/>
                  </a:lnTo>
                  <a:cubicBezTo>
                    <a:pt x="2021" y="6894"/>
                    <a:pt x="2021" y="6895"/>
                    <a:pt x="2021" y="6895"/>
                  </a:cubicBezTo>
                  <a:cubicBezTo>
                    <a:pt x="2021" y="6895"/>
                    <a:pt x="2021" y="6894"/>
                    <a:pt x="2022" y="6894"/>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flipH="1">
              <a:off x="6447483" y="1425310"/>
              <a:ext cx="215979" cy="230366"/>
            </a:xfrm>
            <a:custGeom>
              <a:rect b="b" l="l" r="r" t="t"/>
              <a:pathLst>
                <a:path extrusionOk="0" h="8033" w="7530">
                  <a:moveTo>
                    <a:pt x="0" y="1"/>
                  </a:moveTo>
                  <a:cubicBezTo>
                    <a:pt x="0" y="1"/>
                    <a:pt x="2318" y="6850"/>
                    <a:pt x="4814" y="8032"/>
                  </a:cubicBezTo>
                  <a:cubicBezTo>
                    <a:pt x="4814" y="8032"/>
                    <a:pt x="4824" y="8032"/>
                    <a:pt x="4843" y="8032"/>
                  </a:cubicBezTo>
                  <a:cubicBezTo>
                    <a:pt x="5067" y="8032"/>
                    <a:pt x="6521" y="7924"/>
                    <a:pt x="7004" y="5147"/>
                  </a:cubicBezTo>
                  <a:cubicBezTo>
                    <a:pt x="7530" y="2133"/>
                    <a:pt x="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flipH="1">
              <a:off x="6118268" y="1368816"/>
              <a:ext cx="493511" cy="329906"/>
            </a:xfrm>
            <a:custGeom>
              <a:rect b="b" l="l" r="r" t="t"/>
              <a:pathLst>
                <a:path extrusionOk="0" h="11504" w="17206">
                  <a:moveTo>
                    <a:pt x="4434" y="0"/>
                  </a:moveTo>
                  <a:cubicBezTo>
                    <a:pt x="1020" y="0"/>
                    <a:pt x="1" y="6460"/>
                    <a:pt x="385" y="6745"/>
                  </a:cubicBezTo>
                  <a:cubicBezTo>
                    <a:pt x="788" y="7044"/>
                    <a:pt x="13988" y="11382"/>
                    <a:pt x="16492" y="11504"/>
                  </a:cubicBezTo>
                  <a:cubicBezTo>
                    <a:pt x="16493" y="11504"/>
                    <a:pt x="16495" y="11504"/>
                    <a:pt x="16497" y="11504"/>
                  </a:cubicBezTo>
                  <a:cubicBezTo>
                    <a:pt x="17205" y="11504"/>
                    <a:pt x="15629" y="4684"/>
                    <a:pt x="14395" y="4357"/>
                  </a:cubicBezTo>
                  <a:cubicBezTo>
                    <a:pt x="13159" y="4029"/>
                    <a:pt x="4924" y="43"/>
                    <a:pt x="4924" y="43"/>
                  </a:cubicBezTo>
                  <a:cubicBezTo>
                    <a:pt x="4756" y="14"/>
                    <a:pt x="4592" y="0"/>
                    <a:pt x="4434"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flipH="1">
              <a:off x="6118287" y="1449743"/>
              <a:ext cx="183711" cy="248978"/>
            </a:xfrm>
            <a:custGeom>
              <a:rect b="b" l="l" r="r" t="t"/>
              <a:pathLst>
                <a:path extrusionOk="0" h="8682" w="6405">
                  <a:moveTo>
                    <a:pt x="0" y="1"/>
                  </a:moveTo>
                  <a:lnTo>
                    <a:pt x="0" y="1"/>
                  </a:lnTo>
                  <a:cubicBezTo>
                    <a:pt x="668" y="1584"/>
                    <a:pt x="2222" y="7406"/>
                    <a:pt x="347" y="7406"/>
                  </a:cubicBezTo>
                  <a:cubicBezTo>
                    <a:pt x="331" y="7406"/>
                    <a:pt x="315" y="7405"/>
                    <a:pt x="298" y="7404"/>
                  </a:cubicBezTo>
                  <a:lnTo>
                    <a:pt x="298" y="7404"/>
                  </a:lnTo>
                  <a:cubicBezTo>
                    <a:pt x="2721" y="8103"/>
                    <a:pt x="4832" y="8641"/>
                    <a:pt x="5691" y="8682"/>
                  </a:cubicBezTo>
                  <a:cubicBezTo>
                    <a:pt x="5692" y="8682"/>
                    <a:pt x="5694" y="8682"/>
                    <a:pt x="5696" y="8682"/>
                  </a:cubicBezTo>
                  <a:cubicBezTo>
                    <a:pt x="6404" y="8682"/>
                    <a:pt x="4828" y="1862"/>
                    <a:pt x="3594" y="1535"/>
                  </a:cubicBezTo>
                  <a:cubicBezTo>
                    <a:pt x="3125" y="1410"/>
                    <a:pt x="1650" y="759"/>
                    <a:pt x="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flipH="1">
              <a:off x="6441807" y="1368816"/>
              <a:ext cx="169972" cy="229678"/>
            </a:xfrm>
            <a:custGeom>
              <a:rect b="b" l="l" r="r" t="t"/>
              <a:pathLst>
                <a:path extrusionOk="0" h="8009" w="5926">
                  <a:moveTo>
                    <a:pt x="4434" y="0"/>
                  </a:moveTo>
                  <a:cubicBezTo>
                    <a:pt x="1020" y="0"/>
                    <a:pt x="1" y="6460"/>
                    <a:pt x="385" y="6745"/>
                  </a:cubicBezTo>
                  <a:cubicBezTo>
                    <a:pt x="515" y="6840"/>
                    <a:pt x="1965" y="7354"/>
                    <a:pt x="3954" y="8009"/>
                  </a:cubicBezTo>
                  <a:cubicBezTo>
                    <a:pt x="3765" y="7214"/>
                    <a:pt x="4836" y="672"/>
                    <a:pt x="5925" y="524"/>
                  </a:cubicBezTo>
                  <a:cubicBezTo>
                    <a:pt x="5310" y="230"/>
                    <a:pt x="4924" y="43"/>
                    <a:pt x="4924" y="43"/>
                  </a:cubicBezTo>
                  <a:cubicBezTo>
                    <a:pt x="4756" y="14"/>
                    <a:pt x="4592" y="0"/>
                    <a:pt x="4434"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flipH="1">
              <a:off x="6052665" y="1503513"/>
              <a:ext cx="192173" cy="194634"/>
            </a:xfrm>
            <a:custGeom>
              <a:rect b="b" l="l" r="r" t="t"/>
              <a:pathLst>
                <a:path extrusionOk="0" h="6787" w="6700">
                  <a:moveTo>
                    <a:pt x="4211" y="0"/>
                  </a:moveTo>
                  <a:lnTo>
                    <a:pt x="9" y="547"/>
                  </a:lnTo>
                  <a:cubicBezTo>
                    <a:pt x="9" y="547"/>
                    <a:pt x="0" y="2352"/>
                    <a:pt x="585" y="4158"/>
                  </a:cubicBezTo>
                  <a:cubicBezTo>
                    <a:pt x="1074" y="5668"/>
                    <a:pt x="2543" y="6787"/>
                    <a:pt x="3862" y="6787"/>
                  </a:cubicBezTo>
                  <a:cubicBezTo>
                    <a:pt x="4121" y="6787"/>
                    <a:pt x="4375" y="6744"/>
                    <a:pt x="4614" y="6652"/>
                  </a:cubicBezTo>
                  <a:cubicBezTo>
                    <a:pt x="6069" y="6093"/>
                    <a:pt x="6699" y="3781"/>
                    <a:pt x="5520" y="2241"/>
                  </a:cubicBezTo>
                  <a:cubicBezTo>
                    <a:pt x="4343" y="700"/>
                    <a:pt x="4211" y="0"/>
                    <a:pt x="421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flipH="1">
              <a:off x="6100991" y="1410226"/>
              <a:ext cx="200319" cy="152736"/>
            </a:xfrm>
            <a:custGeom>
              <a:rect b="b" l="l" r="r" t="t"/>
              <a:pathLst>
                <a:path extrusionOk="0" h="5326" w="6984">
                  <a:moveTo>
                    <a:pt x="3146" y="0"/>
                  </a:moveTo>
                  <a:cubicBezTo>
                    <a:pt x="2230" y="0"/>
                    <a:pt x="1427" y="20"/>
                    <a:pt x="1116" y="81"/>
                  </a:cubicBezTo>
                  <a:cubicBezTo>
                    <a:pt x="216" y="256"/>
                    <a:pt x="1" y="543"/>
                    <a:pt x="16" y="1117"/>
                  </a:cubicBezTo>
                  <a:cubicBezTo>
                    <a:pt x="31" y="1692"/>
                    <a:pt x="595" y="4064"/>
                    <a:pt x="1811" y="4806"/>
                  </a:cubicBezTo>
                  <a:cubicBezTo>
                    <a:pt x="2335" y="5124"/>
                    <a:pt x="3069" y="5325"/>
                    <a:pt x="3803" y="5325"/>
                  </a:cubicBezTo>
                  <a:cubicBezTo>
                    <a:pt x="4778" y="5325"/>
                    <a:pt x="5755" y="4972"/>
                    <a:pt x="6248" y="4070"/>
                  </a:cubicBezTo>
                  <a:cubicBezTo>
                    <a:pt x="6838" y="2992"/>
                    <a:pt x="6984" y="71"/>
                    <a:pt x="6984" y="71"/>
                  </a:cubicBezTo>
                  <a:cubicBezTo>
                    <a:pt x="6984" y="71"/>
                    <a:pt x="4866" y="0"/>
                    <a:pt x="3146"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flipH="1">
              <a:off x="6093084" y="1373089"/>
              <a:ext cx="59488" cy="112072"/>
            </a:xfrm>
            <a:custGeom>
              <a:rect b="b" l="l" r="r" t="t"/>
              <a:pathLst>
                <a:path extrusionOk="0" h="3908" w="2074">
                  <a:moveTo>
                    <a:pt x="1096" y="1"/>
                  </a:moveTo>
                  <a:cubicBezTo>
                    <a:pt x="938" y="1"/>
                    <a:pt x="796" y="61"/>
                    <a:pt x="708" y="201"/>
                  </a:cubicBezTo>
                  <a:cubicBezTo>
                    <a:pt x="383" y="720"/>
                    <a:pt x="306" y="1878"/>
                    <a:pt x="213" y="2294"/>
                  </a:cubicBezTo>
                  <a:lnTo>
                    <a:pt x="215" y="2294"/>
                  </a:lnTo>
                  <a:cubicBezTo>
                    <a:pt x="215" y="2294"/>
                    <a:pt x="1" y="3333"/>
                    <a:pt x="312" y="3713"/>
                  </a:cubicBezTo>
                  <a:cubicBezTo>
                    <a:pt x="420" y="3845"/>
                    <a:pt x="563" y="3907"/>
                    <a:pt x="714" y="3907"/>
                  </a:cubicBezTo>
                  <a:cubicBezTo>
                    <a:pt x="998" y="3907"/>
                    <a:pt x="1311" y="3688"/>
                    <a:pt x="1471" y="3296"/>
                  </a:cubicBezTo>
                  <a:cubicBezTo>
                    <a:pt x="1716" y="2696"/>
                    <a:pt x="1912" y="1577"/>
                    <a:pt x="2006" y="921"/>
                  </a:cubicBezTo>
                  <a:cubicBezTo>
                    <a:pt x="2073" y="440"/>
                    <a:pt x="1524" y="1"/>
                    <a:pt x="1096"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flipH="1">
              <a:off x="6131057" y="1358235"/>
              <a:ext cx="63130" cy="146857"/>
            </a:xfrm>
            <a:custGeom>
              <a:rect b="b" l="l" r="r" t="t"/>
              <a:pathLst>
                <a:path extrusionOk="0" h="5121" w="2201">
                  <a:moveTo>
                    <a:pt x="1187" y="1"/>
                  </a:moveTo>
                  <a:cubicBezTo>
                    <a:pt x="920" y="1"/>
                    <a:pt x="674" y="94"/>
                    <a:pt x="568" y="301"/>
                  </a:cubicBezTo>
                  <a:cubicBezTo>
                    <a:pt x="136" y="1139"/>
                    <a:pt x="1" y="3426"/>
                    <a:pt x="59" y="4080"/>
                  </a:cubicBezTo>
                  <a:cubicBezTo>
                    <a:pt x="59" y="4080"/>
                    <a:pt x="50" y="4939"/>
                    <a:pt x="660" y="5095"/>
                  </a:cubicBezTo>
                  <a:cubicBezTo>
                    <a:pt x="728" y="5112"/>
                    <a:pt x="796" y="5121"/>
                    <a:pt x="863" y="5121"/>
                  </a:cubicBezTo>
                  <a:cubicBezTo>
                    <a:pt x="1259" y="5121"/>
                    <a:pt x="1608" y="4819"/>
                    <a:pt x="1701" y="4272"/>
                  </a:cubicBezTo>
                  <a:cubicBezTo>
                    <a:pt x="1809" y="3632"/>
                    <a:pt x="2200" y="1320"/>
                    <a:pt x="2146" y="658"/>
                  </a:cubicBezTo>
                  <a:cubicBezTo>
                    <a:pt x="2113" y="249"/>
                    <a:pt x="1622" y="1"/>
                    <a:pt x="1187"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flipH="1">
              <a:off x="6176487" y="1345588"/>
              <a:ext cx="65138" cy="155977"/>
            </a:xfrm>
            <a:custGeom>
              <a:rect b="b" l="l" r="r" t="t"/>
              <a:pathLst>
                <a:path extrusionOk="0" h="5439" w="2271">
                  <a:moveTo>
                    <a:pt x="1277" y="0"/>
                  </a:moveTo>
                  <a:cubicBezTo>
                    <a:pt x="939" y="0"/>
                    <a:pt x="611" y="116"/>
                    <a:pt x="488" y="355"/>
                  </a:cubicBezTo>
                  <a:cubicBezTo>
                    <a:pt x="51" y="1208"/>
                    <a:pt x="1" y="3496"/>
                    <a:pt x="57" y="4161"/>
                  </a:cubicBezTo>
                  <a:cubicBezTo>
                    <a:pt x="57" y="4161"/>
                    <a:pt x="52" y="5247"/>
                    <a:pt x="788" y="5421"/>
                  </a:cubicBezTo>
                  <a:cubicBezTo>
                    <a:pt x="838" y="5433"/>
                    <a:pt x="888" y="5438"/>
                    <a:pt x="936" y="5438"/>
                  </a:cubicBezTo>
                  <a:cubicBezTo>
                    <a:pt x="1342" y="5438"/>
                    <a:pt x="1632" y="5021"/>
                    <a:pt x="1729" y="4439"/>
                  </a:cubicBezTo>
                  <a:cubicBezTo>
                    <a:pt x="1839" y="3788"/>
                    <a:pt x="2270" y="1258"/>
                    <a:pt x="2217" y="584"/>
                  </a:cubicBezTo>
                  <a:cubicBezTo>
                    <a:pt x="2187" y="201"/>
                    <a:pt x="1723" y="0"/>
                    <a:pt x="1277"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flipH="1">
              <a:off x="6227826" y="1342692"/>
              <a:ext cx="62901" cy="133436"/>
            </a:xfrm>
            <a:custGeom>
              <a:rect b="b" l="l" r="r" t="t"/>
              <a:pathLst>
                <a:path extrusionOk="0" h="4653" w="2193">
                  <a:moveTo>
                    <a:pt x="1234" y="1"/>
                  </a:moveTo>
                  <a:cubicBezTo>
                    <a:pt x="857" y="1"/>
                    <a:pt x="474" y="145"/>
                    <a:pt x="361" y="422"/>
                  </a:cubicBezTo>
                  <a:cubicBezTo>
                    <a:pt x="1" y="1302"/>
                    <a:pt x="238" y="2696"/>
                    <a:pt x="350" y="3346"/>
                  </a:cubicBezTo>
                  <a:cubicBezTo>
                    <a:pt x="350" y="3346"/>
                    <a:pt x="511" y="4294"/>
                    <a:pt x="921" y="4565"/>
                  </a:cubicBezTo>
                  <a:cubicBezTo>
                    <a:pt x="1013" y="4625"/>
                    <a:pt x="1110" y="4653"/>
                    <a:pt x="1206" y="4653"/>
                  </a:cubicBezTo>
                  <a:cubicBezTo>
                    <a:pt x="1538" y="4653"/>
                    <a:pt x="1858" y="4314"/>
                    <a:pt x="1900" y="3808"/>
                  </a:cubicBezTo>
                  <a:cubicBezTo>
                    <a:pt x="1953" y="3158"/>
                    <a:pt x="2193" y="1162"/>
                    <a:pt x="2083" y="503"/>
                  </a:cubicBezTo>
                  <a:cubicBezTo>
                    <a:pt x="2027" y="163"/>
                    <a:pt x="1634" y="1"/>
                    <a:pt x="1234"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flipH="1">
              <a:off x="6857276" y="775287"/>
              <a:ext cx="645643" cy="642777"/>
            </a:xfrm>
            <a:custGeom>
              <a:rect b="b" l="l" r="r" t="t"/>
              <a:pathLst>
                <a:path extrusionOk="0" h="22414" w="22510">
                  <a:moveTo>
                    <a:pt x="16571" y="0"/>
                  </a:moveTo>
                  <a:cubicBezTo>
                    <a:pt x="12973" y="0"/>
                    <a:pt x="10982" y="2748"/>
                    <a:pt x="11006" y="5604"/>
                  </a:cubicBezTo>
                  <a:cubicBezTo>
                    <a:pt x="11020" y="7454"/>
                    <a:pt x="10670" y="8145"/>
                    <a:pt x="9275" y="8145"/>
                  </a:cubicBezTo>
                  <a:cubicBezTo>
                    <a:pt x="8750" y="8145"/>
                    <a:pt x="8078" y="8047"/>
                    <a:pt x="7222" y="7877"/>
                  </a:cubicBezTo>
                  <a:cubicBezTo>
                    <a:pt x="6794" y="7792"/>
                    <a:pt x="6349" y="7749"/>
                    <a:pt x="5901" y="7749"/>
                  </a:cubicBezTo>
                  <a:cubicBezTo>
                    <a:pt x="3074" y="7749"/>
                    <a:pt x="104" y="9439"/>
                    <a:pt x="69" y="12730"/>
                  </a:cubicBezTo>
                  <a:cubicBezTo>
                    <a:pt x="1" y="19236"/>
                    <a:pt x="2952" y="21012"/>
                    <a:pt x="9735" y="22282"/>
                  </a:cubicBezTo>
                  <a:cubicBezTo>
                    <a:pt x="10212" y="22371"/>
                    <a:pt x="10676" y="22413"/>
                    <a:pt x="11125" y="22413"/>
                  </a:cubicBezTo>
                  <a:cubicBezTo>
                    <a:pt x="17064" y="22413"/>
                    <a:pt x="20515" y="15046"/>
                    <a:pt x="19528" y="11626"/>
                  </a:cubicBezTo>
                  <a:cubicBezTo>
                    <a:pt x="18496" y="8056"/>
                    <a:pt x="19758" y="4583"/>
                    <a:pt x="21772" y="4583"/>
                  </a:cubicBezTo>
                  <a:cubicBezTo>
                    <a:pt x="21833" y="4583"/>
                    <a:pt x="21895" y="4586"/>
                    <a:pt x="21958" y="4593"/>
                  </a:cubicBezTo>
                  <a:cubicBezTo>
                    <a:pt x="21958" y="4593"/>
                    <a:pt x="22509" y="698"/>
                    <a:pt x="17523" y="61"/>
                  </a:cubicBezTo>
                  <a:cubicBezTo>
                    <a:pt x="17194" y="20"/>
                    <a:pt x="16877" y="0"/>
                    <a:pt x="16571" y="0"/>
                  </a:cubicBezTo>
                  <a:close/>
                </a:path>
              </a:pathLst>
            </a:custGeom>
            <a:solidFill>
              <a:srgbClr val="6131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flipH="1">
              <a:off x="6470445" y="1217602"/>
              <a:ext cx="1342628" cy="1137464"/>
            </a:xfrm>
            <a:custGeom>
              <a:rect b="b" l="l" r="r" t="t"/>
              <a:pathLst>
                <a:path extrusionOk="0" h="39664" w="46810">
                  <a:moveTo>
                    <a:pt x="33797" y="1"/>
                  </a:moveTo>
                  <a:cubicBezTo>
                    <a:pt x="32088" y="1"/>
                    <a:pt x="30208" y="264"/>
                    <a:pt x="28160" y="563"/>
                  </a:cubicBezTo>
                  <a:cubicBezTo>
                    <a:pt x="26403" y="820"/>
                    <a:pt x="24564" y="886"/>
                    <a:pt x="22749" y="886"/>
                  </a:cubicBezTo>
                  <a:cubicBezTo>
                    <a:pt x="20827" y="886"/>
                    <a:pt x="18934" y="812"/>
                    <a:pt x="17197" y="812"/>
                  </a:cubicBezTo>
                  <a:cubicBezTo>
                    <a:pt x="15141" y="812"/>
                    <a:pt x="13303" y="916"/>
                    <a:pt x="11895" y="1369"/>
                  </a:cubicBezTo>
                  <a:cubicBezTo>
                    <a:pt x="8175" y="2566"/>
                    <a:pt x="4895" y="6915"/>
                    <a:pt x="876" y="9457"/>
                  </a:cubicBezTo>
                  <a:cubicBezTo>
                    <a:pt x="0" y="10009"/>
                    <a:pt x="3580" y="15055"/>
                    <a:pt x="7014" y="15055"/>
                  </a:cubicBezTo>
                  <a:cubicBezTo>
                    <a:pt x="7405" y="15055"/>
                    <a:pt x="7794" y="14990"/>
                    <a:pt x="8175" y="14845"/>
                  </a:cubicBezTo>
                  <a:cubicBezTo>
                    <a:pt x="8846" y="14588"/>
                    <a:pt x="11576" y="12756"/>
                    <a:pt x="12062" y="12463"/>
                  </a:cubicBezTo>
                  <a:cubicBezTo>
                    <a:pt x="12093" y="12444"/>
                    <a:pt x="12133" y="12435"/>
                    <a:pt x="12181" y="12435"/>
                  </a:cubicBezTo>
                  <a:cubicBezTo>
                    <a:pt x="12894" y="12435"/>
                    <a:pt x="15402" y="14526"/>
                    <a:pt x="16411" y="20763"/>
                  </a:cubicBezTo>
                  <a:cubicBezTo>
                    <a:pt x="17020" y="24522"/>
                    <a:pt x="16708" y="33406"/>
                    <a:pt x="16218" y="34911"/>
                  </a:cubicBezTo>
                  <a:cubicBezTo>
                    <a:pt x="15726" y="36416"/>
                    <a:pt x="16124" y="37019"/>
                    <a:pt x="17463" y="37249"/>
                  </a:cubicBezTo>
                  <a:cubicBezTo>
                    <a:pt x="18424" y="37414"/>
                    <a:pt x="24932" y="39663"/>
                    <a:pt x="31594" y="39663"/>
                  </a:cubicBezTo>
                  <a:cubicBezTo>
                    <a:pt x="34220" y="39663"/>
                    <a:pt x="36869" y="39314"/>
                    <a:pt x="39213" y="38350"/>
                  </a:cubicBezTo>
                  <a:cubicBezTo>
                    <a:pt x="39213" y="38350"/>
                    <a:pt x="42738" y="36858"/>
                    <a:pt x="42030" y="34414"/>
                  </a:cubicBezTo>
                  <a:cubicBezTo>
                    <a:pt x="41323" y="31970"/>
                    <a:pt x="37956" y="26157"/>
                    <a:pt x="38842" y="20848"/>
                  </a:cubicBezTo>
                  <a:cubicBezTo>
                    <a:pt x="39726" y="15539"/>
                    <a:pt x="40530" y="16602"/>
                    <a:pt x="39472" y="12074"/>
                  </a:cubicBezTo>
                  <a:lnTo>
                    <a:pt x="39472" y="12074"/>
                  </a:lnTo>
                  <a:cubicBezTo>
                    <a:pt x="39473" y="12074"/>
                    <a:pt x="43013" y="14890"/>
                    <a:pt x="44897" y="15275"/>
                  </a:cubicBezTo>
                  <a:cubicBezTo>
                    <a:pt x="44897" y="15275"/>
                    <a:pt x="43285" y="14353"/>
                    <a:pt x="43677" y="10962"/>
                  </a:cubicBezTo>
                  <a:cubicBezTo>
                    <a:pt x="44069" y="7572"/>
                    <a:pt x="45769" y="5949"/>
                    <a:pt x="46809" y="5316"/>
                  </a:cubicBezTo>
                  <a:cubicBezTo>
                    <a:pt x="46809" y="5316"/>
                    <a:pt x="41666" y="3145"/>
                    <a:pt x="38874" y="1303"/>
                  </a:cubicBezTo>
                  <a:cubicBezTo>
                    <a:pt x="37400" y="329"/>
                    <a:pt x="35706" y="1"/>
                    <a:pt x="33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flipH="1">
              <a:off x="6575346" y="1410685"/>
              <a:ext cx="140315" cy="224373"/>
            </a:xfrm>
            <a:custGeom>
              <a:rect b="b" l="l" r="r" t="t"/>
              <a:pathLst>
                <a:path extrusionOk="0" h="7824" w="4892">
                  <a:moveTo>
                    <a:pt x="107" y="1"/>
                  </a:moveTo>
                  <a:cubicBezTo>
                    <a:pt x="67" y="1"/>
                    <a:pt x="45" y="50"/>
                    <a:pt x="41" y="157"/>
                  </a:cubicBezTo>
                  <a:cubicBezTo>
                    <a:pt x="0" y="1556"/>
                    <a:pt x="1209" y="5341"/>
                    <a:pt x="1209" y="5341"/>
                  </a:cubicBezTo>
                  <a:cubicBezTo>
                    <a:pt x="1209" y="5341"/>
                    <a:pt x="3102" y="6844"/>
                    <a:pt x="4856" y="7804"/>
                  </a:cubicBezTo>
                  <a:lnTo>
                    <a:pt x="4856" y="7804"/>
                  </a:lnTo>
                  <a:cubicBezTo>
                    <a:pt x="3503" y="7018"/>
                    <a:pt x="584" y="1"/>
                    <a:pt x="107" y="1"/>
                  </a:cubicBezTo>
                  <a:close/>
                  <a:moveTo>
                    <a:pt x="4856" y="7804"/>
                  </a:moveTo>
                  <a:cubicBezTo>
                    <a:pt x="4868" y="7811"/>
                    <a:pt x="4880" y="7817"/>
                    <a:pt x="4892" y="7823"/>
                  </a:cubicBezTo>
                  <a:cubicBezTo>
                    <a:pt x="4880" y="7817"/>
                    <a:pt x="4868" y="7810"/>
                    <a:pt x="4856" y="78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flipH="1">
              <a:off x="6566520" y="1635657"/>
              <a:ext cx="7687" cy="3527"/>
            </a:xfrm>
            <a:custGeom>
              <a:rect b="b" l="l" r="r" t="t"/>
              <a:pathLst>
                <a:path extrusionOk="0" h="123" w="268">
                  <a:moveTo>
                    <a:pt x="1" y="1"/>
                  </a:moveTo>
                  <a:lnTo>
                    <a:pt x="1" y="1"/>
                  </a:lnTo>
                  <a:cubicBezTo>
                    <a:pt x="45" y="25"/>
                    <a:pt x="89" y="48"/>
                    <a:pt x="133" y="71"/>
                  </a:cubicBezTo>
                  <a:cubicBezTo>
                    <a:pt x="210" y="104"/>
                    <a:pt x="256" y="122"/>
                    <a:pt x="260" y="122"/>
                  </a:cubicBezTo>
                  <a:cubicBezTo>
                    <a:pt x="267" y="122"/>
                    <a:pt x="189" y="84"/>
                    <a:pt x="1" y="1"/>
                  </a:cubicBezTo>
                  <a:close/>
                </a:path>
              </a:pathLst>
            </a:custGeom>
            <a:solidFill>
              <a:srgbClr val="08B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flipH="1">
              <a:off x="6728894" y="1217717"/>
              <a:ext cx="288345" cy="189386"/>
            </a:xfrm>
            <a:custGeom>
              <a:rect b="b" l="l" r="r" t="t"/>
              <a:pathLst>
                <a:path extrusionOk="0" h="6604" w="10053">
                  <a:moveTo>
                    <a:pt x="6035" y="0"/>
                  </a:moveTo>
                  <a:cubicBezTo>
                    <a:pt x="4331" y="0"/>
                    <a:pt x="2457" y="260"/>
                    <a:pt x="412" y="559"/>
                  </a:cubicBezTo>
                  <a:cubicBezTo>
                    <a:pt x="388" y="563"/>
                    <a:pt x="364" y="565"/>
                    <a:pt x="339" y="568"/>
                  </a:cubicBezTo>
                  <a:cubicBezTo>
                    <a:pt x="60" y="1730"/>
                    <a:pt x="1" y="3032"/>
                    <a:pt x="429" y="4358"/>
                  </a:cubicBezTo>
                  <a:cubicBezTo>
                    <a:pt x="429" y="4358"/>
                    <a:pt x="4862" y="6603"/>
                    <a:pt x="7257" y="6603"/>
                  </a:cubicBezTo>
                  <a:cubicBezTo>
                    <a:pt x="7553" y="6603"/>
                    <a:pt x="7818" y="6569"/>
                    <a:pt x="8039" y="6492"/>
                  </a:cubicBezTo>
                  <a:cubicBezTo>
                    <a:pt x="10052" y="5793"/>
                    <a:pt x="8569" y="2502"/>
                    <a:pt x="6051" y="1324"/>
                  </a:cubicBezTo>
                  <a:cubicBezTo>
                    <a:pt x="4069" y="398"/>
                    <a:pt x="6018" y="104"/>
                    <a:pt x="7324" y="104"/>
                  </a:cubicBezTo>
                  <a:cubicBezTo>
                    <a:pt x="7560" y="104"/>
                    <a:pt x="7775" y="113"/>
                    <a:pt x="7942" y="131"/>
                  </a:cubicBezTo>
                  <a:cubicBezTo>
                    <a:pt x="7332" y="39"/>
                    <a:pt x="6697" y="0"/>
                    <a:pt x="6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flipH="1">
              <a:off x="6852020" y="1073988"/>
              <a:ext cx="292189" cy="278028"/>
            </a:xfrm>
            <a:custGeom>
              <a:rect b="b" l="l" r="r" t="t"/>
              <a:pathLst>
                <a:path extrusionOk="0" h="9695" w="10187">
                  <a:moveTo>
                    <a:pt x="1362" y="1"/>
                  </a:moveTo>
                  <a:cubicBezTo>
                    <a:pt x="2049" y="2481"/>
                    <a:pt x="200" y="5890"/>
                    <a:pt x="200" y="5890"/>
                  </a:cubicBezTo>
                  <a:cubicBezTo>
                    <a:pt x="0" y="6986"/>
                    <a:pt x="4452" y="9695"/>
                    <a:pt x="6324" y="9695"/>
                  </a:cubicBezTo>
                  <a:cubicBezTo>
                    <a:pt x="6768" y="9695"/>
                    <a:pt x="7067" y="9542"/>
                    <a:pt x="7124" y="9180"/>
                  </a:cubicBezTo>
                  <a:cubicBezTo>
                    <a:pt x="7352" y="7728"/>
                    <a:pt x="6860" y="5126"/>
                    <a:pt x="6834" y="4751"/>
                  </a:cubicBezTo>
                  <a:cubicBezTo>
                    <a:pt x="7525" y="4681"/>
                    <a:pt x="8716" y="4489"/>
                    <a:pt x="9451" y="4157"/>
                  </a:cubicBezTo>
                  <a:cubicBezTo>
                    <a:pt x="10186" y="3824"/>
                    <a:pt x="1363" y="1"/>
                    <a:pt x="1362"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flipH="1">
              <a:off x="7042130" y="1073988"/>
              <a:ext cx="63015" cy="45741"/>
            </a:xfrm>
            <a:custGeom>
              <a:rect b="b" l="l" r="r" t="t"/>
              <a:pathLst>
                <a:path extrusionOk="0" h="1595" w="2197">
                  <a:moveTo>
                    <a:pt x="0" y="1"/>
                  </a:moveTo>
                  <a:lnTo>
                    <a:pt x="0" y="1"/>
                  </a:lnTo>
                  <a:cubicBezTo>
                    <a:pt x="140" y="506"/>
                    <a:pt x="172" y="1049"/>
                    <a:pt x="139" y="1594"/>
                  </a:cubicBezTo>
                  <a:cubicBezTo>
                    <a:pt x="575" y="1166"/>
                    <a:pt x="1114" y="959"/>
                    <a:pt x="1718" y="891"/>
                  </a:cubicBezTo>
                  <a:cubicBezTo>
                    <a:pt x="1747" y="888"/>
                    <a:pt x="1775" y="886"/>
                    <a:pt x="1803" y="886"/>
                  </a:cubicBezTo>
                  <a:cubicBezTo>
                    <a:pt x="1939" y="886"/>
                    <a:pt x="2071" y="921"/>
                    <a:pt x="2194" y="980"/>
                  </a:cubicBezTo>
                  <a:cubicBezTo>
                    <a:pt x="2195" y="979"/>
                    <a:pt x="2195" y="977"/>
                    <a:pt x="2197" y="976"/>
                  </a:cubicBezTo>
                  <a:cubicBezTo>
                    <a:pt x="950" y="412"/>
                    <a:pt x="1" y="1"/>
                    <a:pt x="0"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flipH="1">
              <a:off x="6856127" y="1144132"/>
              <a:ext cx="200720" cy="66102"/>
            </a:xfrm>
            <a:custGeom>
              <a:rect b="b" l="l" r="r" t="t"/>
              <a:pathLst>
                <a:path extrusionOk="0" h="2305" w="6998">
                  <a:moveTo>
                    <a:pt x="1" y="0"/>
                  </a:moveTo>
                  <a:lnTo>
                    <a:pt x="1" y="2"/>
                  </a:lnTo>
                  <a:cubicBezTo>
                    <a:pt x="1" y="2"/>
                    <a:pt x="1161" y="1601"/>
                    <a:pt x="3788" y="2305"/>
                  </a:cubicBezTo>
                  <a:cubicBezTo>
                    <a:pt x="4479" y="2235"/>
                    <a:pt x="5670" y="2043"/>
                    <a:pt x="6405" y="1711"/>
                  </a:cubicBezTo>
                  <a:cubicBezTo>
                    <a:pt x="6997" y="1443"/>
                    <a:pt x="1" y="0"/>
                    <a:pt x="1" y="0"/>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flipH="1">
              <a:off x="6856726" y="863842"/>
              <a:ext cx="260925" cy="333003"/>
            </a:xfrm>
            <a:custGeom>
              <a:rect b="b" l="l" r="r" t="t"/>
              <a:pathLst>
                <a:path extrusionOk="0" h="11612" w="9097">
                  <a:moveTo>
                    <a:pt x="7601" y="1"/>
                  </a:moveTo>
                  <a:cubicBezTo>
                    <a:pt x="7328" y="1"/>
                    <a:pt x="7180" y="493"/>
                    <a:pt x="7015" y="580"/>
                  </a:cubicBezTo>
                  <a:cubicBezTo>
                    <a:pt x="6991" y="592"/>
                    <a:pt x="6946" y="598"/>
                    <a:pt x="6886" y="598"/>
                  </a:cubicBezTo>
                  <a:cubicBezTo>
                    <a:pt x="6586" y="598"/>
                    <a:pt x="5891" y="469"/>
                    <a:pt x="5278" y="469"/>
                  </a:cubicBezTo>
                  <a:cubicBezTo>
                    <a:pt x="4637" y="469"/>
                    <a:pt x="4086" y="610"/>
                    <a:pt x="4178" y="1190"/>
                  </a:cubicBezTo>
                  <a:cubicBezTo>
                    <a:pt x="4579" y="3744"/>
                    <a:pt x="1811" y="4004"/>
                    <a:pt x="2255" y="7318"/>
                  </a:cubicBezTo>
                  <a:cubicBezTo>
                    <a:pt x="2204" y="7108"/>
                    <a:pt x="1952" y="6644"/>
                    <a:pt x="1588" y="6243"/>
                  </a:cubicBezTo>
                  <a:cubicBezTo>
                    <a:pt x="1513" y="6220"/>
                    <a:pt x="1422" y="6209"/>
                    <a:pt x="1324" y="6209"/>
                  </a:cubicBezTo>
                  <a:cubicBezTo>
                    <a:pt x="787" y="6209"/>
                    <a:pt x="0" y="6520"/>
                    <a:pt x="66" y="6850"/>
                  </a:cubicBezTo>
                  <a:cubicBezTo>
                    <a:pt x="278" y="7583"/>
                    <a:pt x="882" y="8013"/>
                    <a:pt x="1325" y="8013"/>
                  </a:cubicBezTo>
                  <a:cubicBezTo>
                    <a:pt x="1438" y="8013"/>
                    <a:pt x="1540" y="7985"/>
                    <a:pt x="1623" y="7927"/>
                  </a:cubicBezTo>
                  <a:cubicBezTo>
                    <a:pt x="1670" y="8503"/>
                    <a:pt x="1820" y="9598"/>
                    <a:pt x="2258" y="9906"/>
                  </a:cubicBezTo>
                  <a:cubicBezTo>
                    <a:pt x="2542" y="10108"/>
                    <a:pt x="4611" y="11116"/>
                    <a:pt x="6476" y="11504"/>
                  </a:cubicBezTo>
                  <a:cubicBezTo>
                    <a:pt x="6809" y="11574"/>
                    <a:pt x="7188" y="11612"/>
                    <a:pt x="7548" y="11612"/>
                  </a:cubicBezTo>
                  <a:cubicBezTo>
                    <a:pt x="8256" y="11612"/>
                    <a:pt x="8887" y="11465"/>
                    <a:pt x="8931" y="11128"/>
                  </a:cubicBezTo>
                  <a:cubicBezTo>
                    <a:pt x="9034" y="10332"/>
                    <a:pt x="9096" y="2392"/>
                    <a:pt x="8302" y="807"/>
                  </a:cubicBezTo>
                  <a:cubicBezTo>
                    <a:pt x="7995" y="195"/>
                    <a:pt x="7773" y="1"/>
                    <a:pt x="7601"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flipH="1">
              <a:off x="7076670" y="1507183"/>
              <a:ext cx="390484" cy="429474"/>
            </a:xfrm>
            <a:custGeom>
              <a:rect b="b" l="l" r="r" t="t"/>
              <a:pathLst>
                <a:path extrusionOk="0" h="14976" w="13614">
                  <a:moveTo>
                    <a:pt x="4043" y="0"/>
                  </a:moveTo>
                  <a:cubicBezTo>
                    <a:pt x="3138" y="0"/>
                    <a:pt x="1" y="2366"/>
                    <a:pt x="1" y="2366"/>
                  </a:cubicBezTo>
                  <a:cubicBezTo>
                    <a:pt x="32" y="2348"/>
                    <a:pt x="72" y="2338"/>
                    <a:pt x="120" y="2338"/>
                  </a:cubicBezTo>
                  <a:cubicBezTo>
                    <a:pt x="834" y="2338"/>
                    <a:pt x="3341" y="4430"/>
                    <a:pt x="4351" y="10665"/>
                  </a:cubicBezTo>
                  <a:cubicBezTo>
                    <a:pt x="4521" y="11719"/>
                    <a:pt x="4619" y="13174"/>
                    <a:pt x="4661" y="14757"/>
                  </a:cubicBezTo>
                  <a:cubicBezTo>
                    <a:pt x="4726" y="13985"/>
                    <a:pt x="5448" y="13720"/>
                    <a:pt x="6456" y="13720"/>
                  </a:cubicBezTo>
                  <a:cubicBezTo>
                    <a:pt x="8652" y="13720"/>
                    <a:pt x="12204" y="14976"/>
                    <a:pt x="13279" y="14976"/>
                  </a:cubicBezTo>
                  <a:cubicBezTo>
                    <a:pt x="13498" y="14976"/>
                    <a:pt x="13614" y="14923"/>
                    <a:pt x="13594" y="14798"/>
                  </a:cubicBezTo>
                  <a:cubicBezTo>
                    <a:pt x="13437" y="13774"/>
                    <a:pt x="7687" y="10949"/>
                    <a:pt x="5922" y="8356"/>
                  </a:cubicBezTo>
                  <a:cubicBezTo>
                    <a:pt x="4157" y="5764"/>
                    <a:pt x="4936" y="59"/>
                    <a:pt x="4075" y="1"/>
                  </a:cubicBezTo>
                  <a:cubicBezTo>
                    <a:pt x="4065" y="1"/>
                    <a:pt x="4054" y="0"/>
                    <a:pt x="4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53"/>
          <p:cNvGrpSpPr/>
          <p:nvPr/>
        </p:nvGrpSpPr>
        <p:grpSpPr>
          <a:xfrm flipH="1">
            <a:off x="5208471" y="1027554"/>
            <a:ext cx="508913" cy="499413"/>
            <a:chOff x="7178199" y="1680556"/>
            <a:chExt cx="281525" cy="276285"/>
          </a:xfrm>
        </p:grpSpPr>
        <p:sp>
          <p:nvSpPr>
            <p:cNvPr id="1320" name="Google Shape;1320;p53"/>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Essential Skills</a:t>
            </a:r>
            <a:endParaRPr/>
          </a:p>
        </p:txBody>
      </p:sp>
      <p:sp>
        <p:nvSpPr>
          <p:cNvPr id="1341" name="Google Shape;1341;p54"/>
          <p:cNvSpPr txBox="1"/>
          <p:nvPr>
            <p:ph idx="4" type="subTitle"/>
          </p:nvPr>
        </p:nvSpPr>
        <p:spPr>
          <a:xfrm>
            <a:off x="737800" y="1761500"/>
            <a:ext cx="3429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Statistical Analysis</a:t>
            </a:r>
            <a:endParaRPr/>
          </a:p>
        </p:txBody>
      </p:sp>
      <p:sp>
        <p:nvSpPr>
          <p:cNvPr id="1342" name="Google Shape;1342;p54"/>
          <p:cNvSpPr txBox="1"/>
          <p:nvPr>
            <p:ph idx="5" type="subTitle"/>
          </p:nvPr>
        </p:nvSpPr>
        <p:spPr>
          <a:xfrm>
            <a:off x="923038" y="2517375"/>
            <a:ext cx="2930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Manipulation</a:t>
            </a:r>
            <a:endParaRPr/>
          </a:p>
        </p:txBody>
      </p:sp>
      <p:sp>
        <p:nvSpPr>
          <p:cNvPr id="1343" name="Google Shape;1343;p54"/>
          <p:cNvSpPr txBox="1"/>
          <p:nvPr>
            <p:ph idx="6" type="subTitle"/>
          </p:nvPr>
        </p:nvSpPr>
        <p:spPr>
          <a:xfrm>
            <a:off x="846850" y="3273250"/>
            <a:ext cx="2930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Visualization</a:t>
            </a:r>
            <a:endParaRPr/>
          </a:p>
        </p:txBody>
      </p:sp>
      <p:grpSp>
        <p:nvGrpSpPr>
          <p:cNvPr id="1344" name="Google Shape;1344;p54"/>
          <p:cNvGrpSpPr/>
          <p:nvPr/>
        </p:nvGrpSpPr>
        <p:grpSpPr>
          <a:xfrm flipH="1">
            <a:off x="467835" y="646983"/>
            <a:ext cx="749815" cy="749811"/>
            <a:chOff x="7178199" y="1680556"/>
            <a:chExt cx="281525" cy="276285"/>
          </a:xfrm>
        </p:grpSpPr>
        <p:sp>
          <p:nvSpPr>
            <p:cNvPr id="1345" name="Google Shape;1345;p54"/>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4"/>
          <p:cNvGrpSpPr/>
          <p:nvPr/>
        </p:nvGrpSpPr>
        <p:grpSpPr>
          <a:xfrm>
            <a:off x="8000998" y="133233"/>
            <a:ext cx="566936" cy="566938"/>
            <a:chOff x="7178199" y="1680556"/>
            <a:chExt cx="281525" cy="276285"/>
          </a:xfrm>
        </p:grpSpPr>
        <p:sp>
          <p:nvSpPr>
            <p:cNvPr id="1361" name="Google Shape;1361;p54"/>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54"/>
          <p:cNvGrpSpPr/>
          <p:nvPr/>
        </p:nvGrpSpPr>
        <p:grpSpPr>
          <a:xfrm>
            <a:off x="642869" y="1761505"/>
            <a:ext cx="399733" cy="399686"/>
            <a:chOff x="6109850" y="360000"/>
            <a:chExt cx="1269800" cy="1269650"/>
          </a:xfrm>
        </p:grpSpPr>
        <p:sp>
          <p:nvSpPr>
            <p:cNvPr id="1377" name="Google Shape;1377;p54"/>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54"/>
          <p:cNvGrpSpPr/>
          <p:nvPr/>
        </p:nvGrpSpPr>
        <p:grpSpPr>
          <a:xfrm>
            <a:off x="662364" y="2505476"/>
            <a:ext cx="399722" cy="399088"/>
            <a:chOff x="1031250" y="4144000"/>
            <a:chExt cx="1212750" cy="1210825"/>
          </a:xfrm>
        </p:grpSpPr>
        <p:sp>
          <p:nvSpPr>
            <p:cNvPr id="1384" name="Google Shape;1384;p54"/>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54"/>
          <p:cNvGrpSpPr/>
          <p:nvPr/>
        </p:nvGrpSpPr>
        <p:grpSpPr>
          <a:xfrm>
            <a:off x="662369" y="3261221"/>
            <a:ext cx="399737" cy="399359"/>
            <a:chOff x="5881575" y="3612475"/>
            <a:chExt cx="1213900" cy="1212750"/>
          </a:xfrm>
        </p:grpSpPr>
        <p:sp>
          <p:nvSpPr>
            <p:cNvPr id="1393" name="Google Shape;1393;p54"/>
            <p:cNvSpPr/>
            <p:nvPr/>
          </p:nvSpPr>
          <p:spPr>
            <a:xfrm>
              <a:off x="5881575" y="4500525"/>
              <a:ext cx="325450" cy="324700"/>
            </a:xfrm>
            <a:custGeom>
              <a:rect b="b" l="l" r="r" t="t"/>
              <a:pathLst>
                <a:path extrusionOk="0" h="12988" w="13018">
                  <a:moveTo>
                    <a:pt x="13018" y="12532"/>
                  </a:moveTo>
                  <a:cubicBezTo>
                    <a:pt x="13015" y="12532"/>
                    <a:pt x="13013" y="12532"/>
                    <a:pt x="13010" y="12534"/>
                  </a:cubicBezTo>
                  <a:cubicBezTo>
                    <a:pt x="13013" y="12534"/>
                    <a:pt x="13015" y="12532"/>
                    <a:pt x="13018" y="12532"/>
                  </a:cubicBezTo>
                  <a:close/>
                  <a:moveTo>
                    <a:pt x="476" y="0"/>
                  </a:moveTo>
                  <a:cubicBezTo>
                    <a:pt x="79" y="3400"/>
                    <a:pt x="0" y="6427"/>
                    <a:pt x="28" y="8681"/>
                  </a:cubicBezTo>
                  <a:cubicBezTo>
                    <a:pt x="56" y="11045"/>
                    <a:pt x="1965" y="12954"/>
                    <a:pt x="4329" y="12982"/>
                  </a:cubicBezTo>
                  <a:cubicBezTo>
                    <a:pt x="4594" y="12985"/>
                    <a:pt x="4869" y="12987"/>
                    <a:pt x="5155" y="12987"/>
                  </a:cubicBezTo>
                  <a:cubicBezTo>
                    <a:pt x="7299" y="12987"/>
                    <a:pt x="10009" y="12884"/>
                    <a:pt x="13010" y="12534"/>
                  </a:cubicBezTo>
                  <a:lnTo>
                    <a:pt x="4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6144450" y="3874700"/>
              <a:ext cx="548750" cy="548900"/>
            </a:xfrm>
            <a:custGeom>
              <a:rect b="b" l="l" r="r" t="t"/>
              <a:pathLst>
                <a:path extrusionOk="0" h="21956" w="21950">
                  <a:moveTo>
                    <a:pt x="17135" y="1"/>
                  </a:moveTo>
                  <a:cubicBezTo>
                    <a:pt x="10979" y="7682"/>
                    <a:pt x="7678" y="10979"/>
                    <a:pt x="0" y="17135"/>
                  </a:cubicBezTo>
                  <a:lnTo>
                    <a:pt x="717" y="21955"/>
                  </a:lnTo>
                  <a:lnTo>
                    <a:pt x="4434" y="20957"/>
                  </a:lnTo>
                  <a:lnTo>
                    <a:pt x="5164" y="20228"/>
                  </a:lnTo>
                  <a:lnTo>
                    <a:pt x="4184" y="19248"/>
                  </a:lnTo>
                  <a:cubicBezTo>
                    <a:pt x="3595" y="18657"/>
                    <a:pt x="3595" y="17703"/>
                    <a:pt x="4184" y="17112"/>
                  </a:cubicBezTo>
                  <a:cubicBezTo>
                    <a:pt x="4479" y="16818"/>
                    <a:pt x="4866" y="16671"/>
                    <a:pt x="5253" y="16671"/>
                  </a:cubicBezTo>
                  <a:cubicBezTo>
                    <a:pt x="5639" y="16671"/>
                    <a:pt x="6026" y="16818"/>
                    <a:pt x="6320" y="17112"/>
                  </a:cubicBezTo>
                  <a:lnTo>
                    <a:pt x="6320" y="17115"/>
                  </a:lnTo>
                  <a:lnTo>
                    <a:pt x="7300" y="18095"/>
                  </a:lnTo>
                  <a:lnTo>
                    <a:pt x="9490" y="15902"/>
                  </a:lnTo>
                  <a:lnTo>
                    <a:pt x="8510" y="14922"/>
                  </a:lnTo>
                  <a:cubicBezTo>
                    <a:pt x="7922" y="14331"/>
                    <a:pt x="7922" y="13377"/>
                    <a:pt x="8510" y="12786"/>
                  </a:cubicBezTo>
                  <a:cubicBezTo>
                    <a:pt x="8806" y="12490"/>
                    <a:pt x="9192" y="12342"/>
                    <a:pt x="9579" y="12342"/>
                  </a:cubicBezTo>
                  <a:cubicBezTo>
                    <a:pt x="9966" y="12342"/>
                    <a:pt x="10352" y="12490"/>
                    <a:pt x="10646" y="12786"/>
                  </a:cubicBezTo>
                  <a:lnTo>
                    <a:pt x="11626" y="13766"/>
                  </a:lnTo>
                  <a:lnTo>
                    <a:pt x="13819" y="11573"/>
                  </a:lnTo>
                  <a:lnTo>
                    <a:pt x="12839" y="10593"/>
                  </a:lnTo>
                  <a:cubicBezTo>
                    <a:pt x="12248" y="10005"/>
                    <a:pt x="12248" y="9048"/>
                    <a:pt x="12839" y="8457"/>
                  </a:cubicBezTo>
                  <a:cubicBezTo>
                    <a:pt x="13133" y="8162"/>
                    <a:pt x="13520" y="8015"/>
                    <a:pt x="13906" y="8015"/>
                  </a:cubicBezTo>
                  <a:cubicBezTo>
                    <a:pt x="14293" y="8015"/>
                    <a:pt x="14680" y="8162"/>
                    <a:pt x="14975" y="8457"/>
                  </a:cubicBezTo>
                  <a:lnTo>
                    <a:pt x="15955" y="9437"/>
                  </a:lnTo>
                  <a:lnTo>
                    <a:pt x="18092" y="7300"/>
                  </a:lnTo>
                  <a:lnTo>
                    <a:pt x="17112" y="6320"/>
                  </a:lnTo>
                  <a:cubicBezTo>
                    <a:pt x="16521" y="5732"/>
                    <a:pt x="16521" y="4775"/>
                    <a:pt x="17112" y="4184"/>
                  </a:cubicBezTo>
                  <a:cubicBezTo>
                    <a:pt x="17406" y="3890"/>
                    <a:pt x="17792" y="3743"/>
                    <a:pt x="18179" y="3743"/>
                  </a:cubicBezTo>
                  <a:cubicBezTo>
                    <a:pt x="18566" y="3743"/>
                    <a:pt x="18952" y="3890"/>
                    <a:pt x="19248" y="4184"/>
                  </a:cubicBezTo>
                  <a:lnTo>
                    <a:pt x="20228" y="5164"/>
                  </a:lnTo>
                  <a:lnTo>
                    <a:pt x="20952" y="4440"/>
                  </a:lnTo>
                  <a:lnTo>
                    <a:pt x="21950" y="715"/>
                  </a:lnTo>
                  <a:lnTo>
                    <a:pt x="17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5907225" y="3638375"/>
              <a:ext cx="1161750" cy="1161775"/>
            </a:xfrm>
            <a:custGeom>
              <a:rect b="b" l="l" r="r" t="t"/>
              <a:pathLst>
                <a:path extrusionOk="0" h="46471" w="46470">
                  <a:moveTo>
                    <a:pt x="25983" y="6321"/>
                  </a:moveTo>
                  <a:cubicBezTo>
                    <a:pt x="26056" y="6321"/>
                    <a:pt x="26130" y="6327"/>
                    <a:pt x="26204" y="6338"/>
                  </a:cubicBezTo>
                  <a:lnTo>
                    <a:pt x="33557" y="7430"/>
                  </a:lnTo>
                  <a:cubicBezTo>
                    <a:pt x="33982" y="7492"/>
                    <a:pt x="34361" y="7735"/>
                    <a:pt x="34598" y="8095"/>
                  </a:cubicBezTo>
                  <a:cubicBezTo>
                    <a:pt x="34834" y="8454"/>
                    <a:pt x="34906" y="8899"/>
                    <a:pt x="34793" y="9313"/>
                  </a:cubicBezTo>
                  <a:lnTo>
                    <a:pt x="33931" y="12539"/>
                  </a:lnTo>
                  <a:lnTo>
                    <a:pt x="37154" y="11675"/>
                  </a:lnTo>
                  <a:cubicBezTo>
                    <a:pt x="37283" y="11641"/>
                    <a:pt x="37414" y="11624"/>
                    <a:pt x="37544" y="11624"/>
                  </a:cubicBezTo>
                  <a:cubicBezTo>
                    <a:pt x="37837" y="11624"/>
                    <a:pt x="38127" y="11709"/>
                    <a:pt x="38375" y="11872"/>
                  </a:cubicBezTo>
                  <a:cubicBezTo>
                    <a:pt x="38736" y="12107"/>
                    <a:pt x="38976" y="12488"/>
                    <a:pt x="39040" y="12913"/>
                  </a:cubicBezTo>
                  <a:lnTo>
                    <a:pt x="40130" y="20266"/>
                  </a:lnTo>
                  <a:cubicBezTo>
                    <a:pt x="40209" y="20798"/>
                    <a:pt x="39999" y="21333"/>
                    <a:pt x="39577" y="21668"/>
                  </a:cubicBezTo>
                  <a:lnTo>
                    <a:pt x="39580" y="21668"/>
                  </a:lnTo>
                  <a:cubicBezTo>
                    <a:pt x="31395" y="28190"/>
                    <a:pt x="28223" y="31362"/>
                    <a:pt x="21701" y="39547"/>
                  </a:cubicBezTo>
                  <a:cubicBezTo>
                    <a:pt x="21412" y="39908"/>
                    <a:pt x="20976" y="40116"/>
                    <a:pt x="20519" y="40116"/>
                  </a:cubicBezTo>
                  <a:cubicBezTo>
                    <a:pt x="20445" y="40116"/>
                    <a:pt x="20371" y="40110"/>
                    <a:pt x="20297" y="40099"/>
                  </a:cubicBezTo>
                  <a:lnTo>
                    <a:pt x="12943" y="39007"/>
                  </a:lnTo>
                  <a:cubicBezTo>
                    <a:pt x="12619" y="38958"/>
                    <a:pt x="12324" y="38807"/>
                    <a:pt x="12097" y="38580"/>
                  </a:cubicBezTo>
                  <a:cubicBezTo>
                    <a:pt x="12025" y="38508"/>
                    <a:pt x="11958" y="38429"/>
                    <a:pt x="11902" y="38342"/>
                  </a:cubicBezTo>
                  <a:cubicBezTo>
                    <a:pt x="11664" y="37981"/>
                    <a:pt x="11595" y="37538"/>
                    <a:pt x="11705" y="37121"/>
                  </a:cubicBezTo>
                  <a:lnTo>
                    <a:pt x="12567" y="33903"/>
                  </a:lnTo>
                  <a:lnTo>
                    <a:pt x="9349" y="34765"/>
                  </a:lnTo>
                  <a:cubicBezTo>
                    <a:pt x="9219" y="34800"/>
                    <a:pt x="9088" y="34817"/>
                    <a:pt x="8956" y="34817"/>
                  </a:cubicBezTo>
                  <a:cubicBezTo>
                    <a:pt x="8665" y="34817"/>
                    <a:pt x="8377" y="34732"/>
                    <a:pt x="8128" y="34568"/>
                  </a:cubicBezTo>
                  <a:cubicBezTo>
                    <a:pt x="7768" y="34333"/>
                    <a:pt x="7527" y="33954"/>
                    <a:pt x="7463" y="33527"/>
                  </a:cubicBezTo>
                  <a:lnTo>
                    <a:pt x="6371" y="26174"/>
                  </a:lnTo>
                  <a:cubicBezTo>
                    <a:pt x="6291" y="25641"/>
                    <a:pt x="6504" y="25104"/>
                    <a:pt x="6923" y="24769"/>
                  </a:cubicBezTo>
                  <a:cubicBezTo>
                    <a:pt x="15108" y="18250"/>
                    <a:pt x="18280" y="15075"/>
                    <a:pt x="24802" y="6890"/>
                  </a:cubicBezTo>
                  <a:cubicBezTo>
                    <a:pt x="25091" y="6529"/>
                    <a:pt x="25527" y="6321"/>
                    <a:pt x="25983" y="6321"/>
                  </a:cubicBezTo>
                  <a:close/>
                  <a:moveTo>
                    <a:pt x="30602" y="0"/>
                  </a:moveTo>
                  <a:cubicBezTo>
                    <a:pt x="23577" y="1285"/>
                    <a:pt x="15701" y="4061"/>
                    <a:pt x="9896" y="9863"/>
                  </a:cubicBezTo>
                  <a:cubicBezTo>
                    <a:pt x="4040" y="15722"/>
                    <a:pt x="1269" y="23687"/>
                    <a:pt x="0" y="30764"/>
                  </a:cubicBezTo>
                  <a:lnTo>
                    <a:pt x="15707" y="46470"/>
                  </a:lnTo>
                  <a:cubicBezTo>
                    <a:pt x="22783" y="45204"/>
                    <a:pt x="30748" y="42430"/>
                    <a:pt x="36607" y="36574"/>
                  </a:cubicBezTo>
                  <a:cubicBezTo>
                    <a:pt x="42412" y="30769"/>
                    <a:pt x="45186" y="22894"/>
                    <a:pt x="46470" y="15868"/>
                  </a:cubicBezTo>
                  <a:cubicBezTo>
                    <a:pt x="46470" y="15865"/>
                    <a:pt x="46470" y="15863"/>
                    <a:pt x="46470" y="15863"/>
                  </a:cubicBezTo>
                  <a:cubicBezTo>
                    <a:pt x="46470" y="15863"/>
                    <a:pt x="46470" y="15865"/>
                    <a:pt x="46467" y="15868"/>
                  </a:cubicBezTo>
                  <a:lnTo>
                    <a:pt x="30602" y="3"/>
                  </a:lnTo>
                  <a:cubicBezTo>
                    <a:pt x="30607" y="0"/>
                    <a:pt x="30610" y="0"/>
                    <a:pt x="306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6283750" y="4014200"/>
              <a:ext cx="548825" cy="548775"/>
            </a:xfrm>
            <a:custGeom>
              <a:rect b="b" l="l" r="r" t="t"/>
              <a:pathLst>
                <a:path extrusionOk="0" h="21951" w="21953">
                  <a:moveTo>
                    <a:pt x="21239" y="1"/>
                  </a:moveTo>
                  <a:lnTo>
                    <a:pt x="17514" y="999"/>
                  </a:lnTo>
                  <a:lnTo>
                    <a:pt x="16790" y="1723"/>
                  </a:lnTo>
                  <a:lnTo>
                    <a:pt x="17770" y="2703"/>
                  </a:lnTo>
                  <a:cubicBezTo>
                    <a:pt x="18361" y="3291"/>
                    <a:pt x="18361" y="4248"/>
                    <a:pt x="17770" y="4839"/>
                  </a:cubicBezTo>
                  <a:cubicBezTo>
                    <a:pt x="17475" y="5133"/>
                    <a:pt x="17089" y="5280"/>
                    <a:pt x="16702" y="5280"/>
                  </a:cubicBezTo>
                  <a:cubicBezTo>
                    <a:pt x="16316" y="5280"/>
                    <a:pt x="15929" y="5133"/>
                    <a:pt x="15633" y="4839"/>
                  </a:cubicBezTo>
                  <a:lnTo>
                    <a:pt x="14653" y="3859"/>
                  </a:lnTo>
                  <a:lnTo>
                    <a:pt x="12517" y="5996"/>
                  </a:lnTo>
                  <a:lnTo>
                    <a:pt x="13497" y="6975"/>
                  </a:lnTo>
                  <a:cubicBezTo>
                    <a:pt x="14088" y="7564"/>
                    <a:pt x="14088" y="8521"/>
                    <a:pt x="13497" y="9112"/>
                  </a:cubicBezTo>
                  <a:cubicBezTo>
                    <a:pt x="13203" y="9406"/>
                    <a:pt x="12816" y="9553"/>
                    <a:pt x="12430" y="9553"/>
                  </a:cubicBezTo>
                  <a:cubicBezTo>
                    <a:pt x="12043" y="9553"/>
                    <a:pt x="11656" y="9406"/>
                    <a:pt x="11361" y="9112"/>
                  </a:cubicBezTo>
                  <a:lnTo>
                    <a:pt x="10381" y="8132"/>
                  </a:lnTo>
                  <a:lnTo>
                    <a:pt x="8191" y="10322"/>
                  </a:lnTo>
                  <a:lnTo>
                    <a:pt x="9170" y="11302"/>
                  </a:lnTo>
                  <a:cubicBezTo>
                    <a:pt x="9759" y="11893"/>
                    <a:pt x="9759" y="12850"/>
                    <a:pt x="9170" y="13438"/>
                  </a:cubicBezTo>
                  <a:cubicBezTo>
                    <a:pt x="8875" y="13734"/>
                    <a:pt x="8488" y="13881"/>
                    <a:pt x="8101" y="13881"/>
                  </a:cubicBezTo>
                  <a:cubicBezTo>
                    <a:pt x="7715" y="13881"/>
                    <a:pt x="7328" y="13734"/>
                    <a:pt x="7034" y="13438"/>
                  </a:cubicBezTo>
                  <a:lnTo>
                    <a:pt x="6054" y="12458"/>
                  </a:lnTo>
                  <a:lnTo>
                    <a:pt x="3862" y="14651"/>
                  </a:lnTo>
                  <a:lnTo>
                    <a:pt x="4842" y="15631"/>
                  </a:lnTo>
                  <a:cubicBezTo>
                    <a:pt x="5433" y="16219"/>
                    <a:pt x="5433" y="17176"/>
                    <a:pt x="4842" y="17767"/>
                  </a:cubicBezTo>
                  <a:cubicBezTo>
                    <a:pt x="4547" y="18061"/>
                    <a:pt x="4161" y="18208"/>
                    <a:pt x="3774" y="18208"/>
                  </a:cubicBezTo>
                  <a:cubicBezTo>
                    <a:pt x="3388" y="18208"/>
                    <a:pt x="3001" y="18061"/>
                    <a:pt x="2705" y="17767"/>
                  </a:cubicBezTo>
                  <a:lnTo>
                    <a:pt x="1725" y="16787"/>
                  </a:lnTo>
                  <a:lnTo>
                    <a:pt x="996" y="17516"/>
                  </a:lnTo>
                  <a:lnTo>
                    <a:pt x="1" y="21234"/>
                  </a:lnTo>
                  <a:lnTo>
                    <a:pt x="4818" y="21950"/>
                  </a:lnTo>
                  <a:cubicBezTo>
                    <a:pt x="10974" y="14272"/>
                    <a:pt x="14275" y="10972"/>
                    <a:pt x="21953" y="4816"/>
                  </a:cubicBezTo>
                  <a:lnTo>
                    <a:pt x="212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6765150" y="3612475"/>
              <a:ext cx="330325" cy="329750"/>
            </a:xfrm>
            <a:custGeom>
              <a:rect b="b" l="l" r="r" t="t"/>
              <a:pathLst>
                <a:path extrusionOk="0" h="13190" w="13213">
                  <a:moveTo>
                    <a:pt x="8063" y="0"/>
                  </a:moveTo>
                  <a:cubicBezTo>
                    <a:pt x="5869" y="0"/>
                    <a:pt x="3084" y="107"/>
                    <a:pt x="0" y="479"/>
                  </a:cubicBezTo>
                  <a:lnTo>
                    <a:pt x="12711" y="13189"/>
                  </a:lnTo>
                  <a:cubicBezTo>
                    <a:pt x="13130" y="9707"/>
                    <a:pt x="13212" y="6606"/>
                    <a:pt x="13184" y="4306"/>
                  </a:cubicBezTo>
                  <a:cubicBezTo>
                    <a:pt x="13156" y="1942"/>
                    <a:pt x="11247" y="33"/>
                    <a:pt x="8883" y="5"/>
                  </a:cubicBezTo>
                  <a:cubicBezTo>
                    <a:pt x="8620" y="2"/>
                    <a:pt x="8347" y="0"/>
                    <a:pt x="8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9" name="Google Shape;1399;p54"/>
          <p:cNvSpPr txBox="1"/>
          <p:nvPr>
            <p:ph idx="4" type="subTitle"/>
          </p:nvPr>
        </p:nvSpPr>
        <p:spPr>
          <a:xfrm>
            <a:off x="4744725" y="1802425"/>
            <a:ext cx="3429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grpSp>
        <p:nvGrpSpPr>
          <p:cNvPr id="1400" name="Google Shape;1400;p54"/>
          <p:cNvGrpSpPr/>
          <p:nvPr/>
        </p:nvGrpSpPr>
        <p:grpSpPr>
          <a:xfrm>
            <a:off x="4744719" y="1830680"/>
            <a:ext cx="399733" cy="399686"/>
            <a:chOff x="6109850" y="360000"/>
            <a:chExt cx="1269800" cy="1269650"/>
          </a:xfrm>
        </p:grpSpPr>
        <p:sp>
          <p:nvSpPr>
            <p:cNvPr id="1401" name="Google Shape;1401;p54"/>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54"/>
          <p:cNvSpPr txBox="1"/>
          <p:nvPr>
            <p:ph idx="5" type="subTitle"/>
          </p:nvPr>
        </p:nvSpPr>
        <p:spPr>
          <a:xfrm>
            <a:off x="4994313" y="2517375"/>
            <a:ext cx="2930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Sports Knowledge</a:t>
            </a:r>
            <a:endParaRPr/>
          </a:p>
        </p:txBody>
      </p:sp>
      <p:grpSp>
        <p:nvGrpSpPr>
          <p:cNvPr id="1408" name="Google Shape;1408;p54"/>
          <p:cNvGrpSpPr/>
          <p:nvPr/>
        </p:nvGrpSpPr>
        <p:grpSpPr>
          <a:xfrm>
            <a:off x="4744726" y="2555014"/>
            <a:ext cx="399722" cy="399088"/>
            <a:chOff x="1031250" y="4144000"/>
            <a:chExt cx="1212750" cy="1210825"/>
          </a:xfrm>
        </p:grpSpPr>
        <p:sp>
          <p:nvSpPr>
            <p:cNvPr id="1409" name="Google Shape;1409;p54"/>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54"/>
          <p:cNvSpPr txBox="1"/>
          <p:nvPr>
            <p:ph idx="6" type="subTitle"/>
          </p:nvPr>
        </p:nvSpPr>
        <p:spPr>
          <a:xfrm>
            <a:off x="5161500" y="3308513"/>
            <a:ext cx="3262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Domain-Specific Metrics</a:t>
            </a:r>
            <a:endParaRPr/>
          </a:p>
        </p:txBody>
      </p:sp>
      <p:grpSp>
        <p:nvGrpSpPr>
          <p:cNvPr id="1418" name="Google Shape;1418;p54"/>
          <p:cNvGrpSpPr/>
          <p:nvPr/>
        </p:nvGrpSpPr>
        <p:grpSpPr>
          <a:xfrm>
            <a:off x="4744719" y="3332071"/>
            <a:ext cx="399737" cy="399359"/>
            <a:chOff x="5881575" y="3612475"/>
            <a:chExt cx="1213900" cy="1212750"/>
          </a:xfrm>
        </p:grpSpPr>
        <p:sp>
          <p:nvSpPr>
            <p:cNvPr id="1419" name="Google Shape;1419;p54"/>
            <p:cNvSpPr/>
            <p:nvPr/>
          </p:nvSpPr>
          <p:spPr>
            <a:xfrm>
              <a:off x="5881575" y="4500525"/>
              <a:ext cx="325450" cy="324700"/>
            </a:xfrm>
            <a:custGeom>
              <a:rect b="b" l="l" r="r" t="t"/>
              <a:pathLst>
                <a:path extrusionOk="0" h="12988" w="13018">
                  <a:moveTo>
                    <a:pt x="13018" y="12532"/>
                  </a:moveTo>
                  <a:cubicBezTo>
                    <a:pt x="13015" y="12532"/>
                    <a:pt x="13013" y="12532"/>
                    <a:pt x="13010" y="12534"/>
                  </a:cubicBezTo>
                  <a:cubicBezTo>
                    <a:pt x="13013" y="12534"/>
                    <a:pt x="13015" y="12532"/>
                    <a:pt x="13018" y="12532"/>
                  </a:cubicBezTo>
                  <a:close/>
                  <a:moveTo>
                    <a:pt x="476" y="0"/>
                  </a:moveTo>
                  <a:cubicBezTo>
                    <a:pt x="79" y="3400"/>
                    <a:pt x="0" y="6427"/>
                    <a:pt x="28" y="8681"/>
                  </a:cubicBezTo>
                  <a:cubicBezTo>
                    <a:pt x="56" y="11045"/>
                    <a:pt x="1965" y="12954"/>
                    <a:pt x="4329" y="12982"/>
                  </a:cubicBezTo>
                  <a:cubicBezTo>
                    <a:pt x="4594" y="12985"/>
                    <a:pt x="4869" y="12987"/>
                    <a:pt x="5155" y="12987"/>
                  </a:cubicBezTo>
                  <a:cubicBezTo>
                    <a:pt x="7299" y="12987"/>
                    <a:pt x="10009" y="12884"/>
                    <a:pt x="13010" y="12534"/>
                  </a:cubicBezTo>
                  <a:lnTo>
                    <a:pt x="4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6144450" y="3874700"/>
              <a:ext cx="548750" cy="548900"/>
            </a:xfrm>
            <a:custGeom>
              <a:rect b="b" l="l" r="r" t="t"/>
              <a:pathLst>
                <a:path extrusionOk="0" h="21956" w="21950">
                  <a:moveTo>
                    <a:pt x="17135" y="1"/>
                  </a:moveTo>
                  <a:cubicBezTo>
                    <a:pt x="10979" y="7682"/>
                    <a:pt x="7678" y="10979"/>
                    <a:pt x="0" y="17135"/>
                  </a:cubicBezTo>
                  <a:lnTo>
                    <a:pt x="717" y="21955"/>
                  </a:lnTo>
                  <a:lnTo>
                    <a:pt x="4434" y="20957"/>
                  </a:lnTo>
                  <a:lnTo>
                    <a:pt x="5164" y="20228"/>
                  </a:lnTo>
                  <a:lnTo>
                    <a:pt x="4184" y="19248"/>
                  </a:lnTo>
                  <a:cubicBezTo>
                    <a:pt x="3595" y="18657"/>
                    <a:pt x="3595" y="17703"/>
                    <a:pt x="4184" y="17112"/>
                  </a:cubicBezTo>
                  <a:cubicBezTo>
                    <a:pt x="4479" y="16818"/>
                    <a:pt x="4866" y="16671"/>
                    <a:pt x="5253" y="16671"/>
                  </a:cubicBezTo>
                  <a:cubicBezTo>
                    <a:pt x="5639" y="16671"/>
                    <a:pt x="6026" y="16818"/>
                    <a:pt x="6320" y="17112"/>
                  </a:cubicBezTo>
                  <a:lnTo>
                    <a:pt x="6320" y="17115"/>
                  </a:lnTo>
                  <a:lnTo>
                    <a:pt x="7300" y="18095"/>
                  </a:lnTo>
                  <a:lnTo>
                    <a:pt x="9490" y="15902"/>
                  </a:lnTo>
                  <a:lnTo>
                    <a:pt x="8510" y="14922"/>
                  </a:lnTo>
                  <a:cubicBezTo>
                    <a:pt x="7922" y="14331"/>
                    <a:pt x="7922" y="13377"/>
                    <a:pt x="8510" y="12786"/>
                  </a:cubicBezTo>
                  <a:cubicBezTo>
                    <a:pt x="8806" y="12490"/>
                    <a:pt x="9192" y="12342"/>
                    <a:pt x="9579" y="12342"/>
                  </a:cubicBezTo>
                  <a:cubicBezTo>
                    <a:pt x="9966" y="12342"/>
                    <a:pt x="10352" y="12490"/>
                    <a:pt x="10646" y="12786"/>
                  </a:cubicBezTo>
                  <a:lnTo>
                    <a:pt x="11626" y="13766"/>
                  </a:lnTo>
                  <a:lnTo>
                    <a:pt x="13819" y="11573"/>
                  </a:lnTo>
                  <a:lnTo>
                    <a:pt x="12839" y="10593"/>
                  </a:lnTo>
                  <a:cubicBezTo>
                    <a:pt x="12248" y="10005"/>
                    <a:pt x="12248" y="9048"/>
                    <a:pt x="12839" y="8457"/>
                  </a:cubicBezTo>
                  <a:cubicBezTo>
                    <a:pt x="13133" y="8162"/>
                    <a:pt x="13520" y="8015"/>
                    <a:pt x="13906" y="8015"/>
                  </a:cubicBezTo>
                  <a:cubicBezTo>
                    <a:pt x="14293" y="8015"/>
                    <a:pt x="14680" y="8162"/>
                    <a:pt x="14975" y="8457"/>
                  </a:cubicBezTo>
                  <a:lnTo>
                    <a:pt x="15955" y="9437"/>
                  </a:lnTo>
                  <a:lnTo>
                    <a:pt x="18092" y="7300"/>
                  </a:lnTo>
                  <a:lnTo>
                    <a:pt x="17112" y="6320"/>
                  </a:lnTo>
                  <a:cubicBezTo>
                    <a:pt x="16521" y="5732"/>
                    <a:pt x="16521" y="4775"/>
                    <a:pt x="17112" y="4184"/>
                  </a:cubicBezTo>
                  <a:cubicBezTo>
                    <a:pt x="17406" y="3890"/>
                    <a:pt x="17792" y="3743"/>
                    <a:pt x="18179" y="3743"/>
                  </a:cubicBezTo>
                  <a:cubicBezTo>
                    <a:pt x="18566" y="3743"/>
                    <a:pt x="18952" y="3890"/>
                    <a:pt x="19248" y="4184"/>
                  </a:cubicBezTo>
                  <a:lnTo>
                    <a:pt x="20228" y="5164"/>
                  </a:lnTo>
                  <a:lnTo>
                    <a:pt x="20952" y="4440"/>
                  </a:lnTo>
                  <a:lnTo>
                    <a:pt x="21950" y="715"/>
                  </a:lnTo>
                  <a:lnTo>
                    <a:pt x="17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5907225" y="3638375"/>
              <a:ext cx="1161750" cy="1161775"/>
            </a:xfrm>
            <a:custGeom>
              <a:rect b="b" l="l" r="r" t="t"/>
              <a:pathLst>
                <a:path extrusionOk="0" h="46471" w="46470">
                  <a:moveTo>
                    <a:pt x="25983" y="6321"/>
                  </a:moveTo>
                  <a:cubicBezTo>
                    <a:pt x="26056" y="6321"/>
                    <a:pt x="26130" y="6327"/>
                    <a:pt x="26204" y="6338"/>
                  </a:cubicBezTo>
                  <a:lnTo>
                    <a:pt x="33557" y="7430"/>
                  </a:lnTo>
                  <a:cubicBezTo>
                    <a:pt x="33982" y="7492"/>
                    <a:pt x="34361" y="7735"/>
                    <a:pt x="34598" y="8095"/>
                  </a:cubicBezTo>
                  <a:cubicBezTo>
                    <a:pt x="34834" y="8454"/>
                    <a:pt x="34906" y="8899"/>
                    <a:pt x="34793" y="9313"/>
                  </a:cubicBezTo>
                  <a:lnTo>
                    <a:pt x="33931" y="12539"/>
                  </a:lnTo>
                  <a:lnTo>
                    <a:pt x="37154" y="11675"/>
                  </a:lnTo>
                  <a:cubicBezTo>
                    <a:pt x="37283" y="11641"/>
                    <a:pt x="37414" y="11624"/>
                    <a:pt x="37544" y="11624"/>
                  </a:cubicBezTo>
                  <a:cubicBezTo>
                    <a:pt x="37837" y="11624"/>
                    <a:pt x="38127" y="11709"/>
                    <a:pt x="38375" y="11872"/>
                  </a:cubicBezTo>
                  <a:cubicBezTo>
                    <a:pt x="38736" y="12107"/>
                    <a:pt x="38976" y="12488"/>
                    <a:pt x="39040" y="12913"/>
                  </a:cubicBezTo>
                  <a:lnTo>
                    <a:pt x="40130" y="20266"/>
                  </a:lnTo>
                  <a:cubicBezTo>
                    <a:pt x="40209" y="20798"/>
                    <a:pt x="39999" y="21333"/>
                    <a:pt x="39577" y="21668"/>
                  </a:cubicBezTo>
                  <a:lnTo>
                    <a:pt x="39580" y="21668"/>
                  </a:lnTo>
                  <a:cubicBezTo>
                    <a:pt x="31395" y="28190"/>
                    <a:pt x="28223" y="31362"/>
                    <a:pt x="21701" y="39547"/>
                  </a:cubicBezTo>
                  <a:cubicBezTo>
                    <a:pt x="21412" y="39908"/>
                    <a:pt x="20976" y="40116"/>
                    <a:pt x="20519" y="40116"/>
                  </a:cubicBezTo>
                  <a:cubicBezTo>
                    <a:pt x="20445" y="40116"/>
                    <a:pt x="20371" y="40110"/>
                    <a:pt x="20297" y="40099"/>
                  </a:cubicBezTo>
                  <a:lnTo>
                    <a:pt x="12943" y="39007"/>
                  </a:lnTo>
                  <a:cubicBezTo>
                    <a:pt x="12619" y="38958"/>
                    <a:pt x="12324" y="38807"/>
                    <a:pt x="12097" y="38580"/>
                  </a:cubicBezTo>
                  <a:cubicBezTo>
                    <a:pt x="12025" y="38508"/>
                    <a:pt x="11958" y="38429"/>
                    <a:pt x="11902" y="38342"/>
                  </a:cubicBezTo>
                  <a:cubicBezTo>
                    <a:pt x="11664" y="37981"/>
                    <a:pt x="11595" y="37538"/>
                    <a:pt x="11705" y="37121"/>
                  </a:cubicBezTo>
                  <a:lnTo>
                    <a:pt x="12567" y="33903"/>
                  </a:lnTo>
                  <a:lnTo>
                    <a:pt x="9349" y="34765"/>
                  </a:lnTo>
                  <a:cubicBezTo>
                    <a:pt x="9219" y="34800"/>
                    <a:pt x="9088" y="34817"/>
                    <a:pt x="8956" y="34817"/>
                  </a:cubicBezTo>
                  <a:cubicBezTo>
                    <a:pt x="8665" y="34817"/>
                    <a:pt x="8377" y="34732"/>
                    <a:pt x="8128" y="34568"/>
                  </a:cubicBezTo>
                  <a:cubicBezTo>
                    <a:pt x="7768" y="34333"/>
                    <a:pt x="7527" y="33954"/>
                    <a:pt x="7463" y="33527"/>
                  </a:cubicBezTo>
                  <a:lnTo>
                    <a:pt x="6371" y="26174"/>
                  </a:lnTo>
                  <a:cubicBezTo>
                    <a:pt x="6291" y="25641"/>
                    <a:pt x="6504" y="25104"/>
                    <a:pt x="6923" y="24769"/>
                  </a:cubicBezTo>
                  <a:cubicBezTo>
                    <a:pt x="15108" y="18250"/>
                    <a:pt x="18280" y="15075"/>
                    <a:pt x="24802" y="6890"/>
                  </a:cubicBezTo>
                  <a:cubicBezTo>
                    <a:pt x="25091" y="6529"/>
                    <a:pt x="25527" y="6321"/>
                    <a:pt x="25983" y="6321"/>
                  </a:cubicBezTo>
                  <a:close/>
                  <a:moveTo>
                    <a:pt x="30602" y="0"/>
                  </a:moveTo>
                  <a:cubicBezTo>
                    <a:pt x="23577" y="1285"/>
                    <a:pt x="15701" y="4061"/>
                    <a:pt x="9896" y="9863"/>
                  </a:cubicBezTo>
                  <a:cubicBezTo>
                    <a:pt x="4040" y="15722"/>
                    <a:pt x="1269" y="23687"/>
                    <a:pt x="0" y="30764"/>
                  </a:cubicBezTo>
                  <a:lnTo>
                    <a:pt x="15707" y="46470"/>
                  </a:lnTo>
                  <a:cubicBezTo>
                    <a:pt x="22783" y="45204"/>
                    <a:pt x="30748" y="42430"/>
                    <a:pt x="36607" y="36574"/>
                  </a:cubicBezTo>
                  <a:cubicBezTo>
                    <a:pt x="42412" y="30769"/>
                    <a:pt x="45186" y="22894"/>
                    <a:pt x="46470" y="15868"/>
                  </a:cubicBezTo>
                  <a:cubicBezTo>
                    <a:pt x="46470" y="15865"/>
                    <a:pt x="46470" y="15863"/>
                    <a:pt x="46470" y="15863"/>
                  </a:cubicBezTo>
                  <a:cubicBezTo>
                    <a:pt x="46470" y="15863"/>
                    <a:pt x="46470" y="15865"/>
                    <a:pt x="46467" y="15868"/>
                  </a:cubicBezTo>
                  <a:lnTo>
                    <a:pt x="30602" y="3"/>
                  </a:lnTo>
                  <a:cubicBezTo>
                    <a:pt x="30607" y="0"/>
                    <a:pt x="30610" y="0"/>
                    <a:pt x="306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6283750" y="4014200"/>
              <a:ext cx="548825" cy="548775"/>
            </a:xfrm>
            <a:custGeom>
              <a:rect b="b" l="l" r="r" t="t"/>
              <a:pathLst>
                <a:path extrusionOk="0" h="21951" w="21953">
                  <a:moveTo>
                    <a:pt x="21239" y="1"/>
                  </a:moveTo>
                  <a:lnTo>
                    <a:pt x="17514" y="999"/>
                  </a:lnTo>
                  <a:lnTo>
                    <a:pt x="16790" y="1723"/>
                  </a:lnTo>
                  <a:lnTo>
                    <a:pt x="17770" y="2703"/>
                  </a:lnTo>
                  <a:cubicBezTo>
                    <a:pt x="18361" y="3291"/>
                    <a:pt x="18361" y="4248"/>
                    <a:pt x="17770" y="4839"/>
                  </a:cubicBezTo>
                  <a:cubicBezTo>
                    <a:pt x="17475" y="5133"/>
                    <a:pt x="17089" y="5280"/>
                    <a:pt x="16702" y="5280"/>
                  </a:cubicBezTo>
                  <a:cubicBezTo>
                    <a:pt x="16316" y="5280"/>
                    <a:pt x="15929" y="5133"/>
                    <a:pt x="15633" y="4839"/>
                  </a:cubicBezTo>
                  <a:lnTo>
                    <a:pt x="14653" y="3859"/>
                  </a:lnTo>
                  <a:lnTo>
                    <a:pt x="12517" y="5996"/>
                  </a:lnTo>
                  <a:lnTo>
                    <a:pt x="13497" y="6975"/>
                  </a:lnTo>
                  <a:cubicBezTo>
                    <a:pt x="14088" y="7564"/>
                    <a:pt x="14088" y="8521"/>
                    <a:pt x="13497" y="9112"/>
                  </a:cubicBezTo>
                  <a:cubicBezTo>
                    <a:pt x="13203" y="9406"/>
                    <a:pt x="12816" y="9553"/>
                    <a:pt x="12430" y="9553"/>
                  </a:cubicBezTo>
                  <a:cubicBezTo>
                    <a:pt x="12043" y="9553"/>
                    <a:pt x="11656" y="9406"/>
                    <a:pt x="11361" y="9112"/>
                  </a:cubicBezTo>
                  <a:lnTo>
                    <a:pt x="10381" y="8132"/>
                  </a:lnTo>
                  <a:lnTo>
                    <a:pt x="8191" y="10322"/>
                  </a:lnTo>
                  <a:lnTo>
                    <a:pt x="9170" y="11302"/>
                  </a:lnTo>
                  <a:cubicBezTo>
                    <a:pt x="9759" y="11893"/>
                    <a:pt x="9759" y="12850"/>
                    <a:pt x="9170" y="13438"/>
                  </a:cubicBezTo>
                  <a:cubicBezTo>
                    <a:pt x="8875" y="13734"/>
                    <a:pt x="8488" y="13881"/>
                    <a:pt x="8101" y="13881"/>
                  </a:cubicBezTo>
                  <a:cubicBezTo>
                    <a:pt x="7715" y="13881"/>
                    <a:pt x="7328" y="13734"/>
                    <a:pt x="7034" y="13438"/>
                  </a:cubicBezTo>
                  <a:lnTo>
                    <a:pt x="6054" y="12458"/>
                  </a:lnTo>
                  <a:lnTo>
                    <a:pt x="3862" y="14651"/>
                  </a:lnTo>
                  <a:lnTo>
                    <a:pt x="4842" y="15631"/>
                  </a:lnTo>
                  <a:cubicBezTo>
                    <a:pt x="5433" y="16219"/>
                    <a:pt x="5433" y="17176"/>
                    <a:pt x="4842" y="17767"/>
                  </a:cubicBezTo>
                  <a:cubicBezTo>
                    <a:pt x="4547" y="18061"/>
                    <a:pt x="4161" y="18208"/>
                    <a:pt x="3774" y="18208"/>
                  </a:cubicBezTo>
                  <a:cubicBezTo>
                    <a:pt x="3388" y="18208"/>
                    <a:pt x="3001" y="18061"/>
                    <a:pt x="2705" y="17767"/>
                  </a:cubicBezTo>
                  <a:lnTo>
                    <a:pt x="1725" y="16787"/>
                  </a:lnTo>
                  <a:lnTo>
                    <a:pt x="996" y="17516"/>
                  </a:lnTo>
                  <a:lnTo>
                    <a:pt x="1" y="21234"/>
                  </a:lnTo>
                  <a:lnTo>
                    <a:pt x="4818" y="21950"/>
                  </a:lnTo>
                  <a:cubicBezTo>
                    <a:pt x="10974" y="14272"/>
                    <a:pt x="14275" y="10972"/>
                    <a:pt x="21953" y="4816"/>
                  </a:cubicBezTo>
                  <a:lnTo>
                    <a:pt x="212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6765150" y="3612475"/>
              <a:ext cx="330325" cy="329750"/>
            </a:xfrm>
            <a:custGeom>
              <a:rect b="b" l="l" r="r" t="t"/>
              <a:pathLst>
                <a:path extrusionOk="0" h="13190" w="13213">
                  <a:moveTo>
                    <a:pt x="8063" y="0"/>
                  </a:moveTo>
                  <a:cubicBezTo>
                    <a:pt x="5869" y="0"/>
                    <a:pt x="3084" y="107"/>
                    <a:pt x="0" y="479"/>
                  </a:cubicBezTo>
                  <a:lnTo>
                    <a:pt x="12711" y="13189"/>
                  </a:lnTo>
                  <a:cubicBezTo>
                    <a:pt x="13130" y="9707"/>
                    <a:pt x="13212" y="6606"/>
                    <a:pt x="13184" y="4306"/>
                  </a:cubicBezTo>
                  <a:cubicBezTo>
                    <a:pt x="13156" y="1942"/>
                    <a:pt x="11247" y="33"/>
                    <a:pt x="8883" y="5"/>
                  </a:cubicBezTo>
                  <a:cubicBezTo>
                    <a:pt x="8620" y="2"/>
                    <a:pt x="8347" y="0"/>
                    <a:pt x="8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lang="en"/>
              <a:t>Specialized Tools</a:t>
            </a:r>
            <a:endParaRPr/>
          </a:p>
        </p:txBody>
      </p:sp>
      <p:sp>
        <p:nvSpPr>
          <p:cNvPr id="1429" name="Google Shape;1429;p55"/>
          <p:cNvSpPr txBox="1"/>
          <p:nvPr>
            <p:ph idx="7" type="subTitle"/>
          </p:nvPr>
        </p:nvSpPr>
        <p:spPr>
          <a:xfrm>
            <a:off x="3390474" y="2047425"/>
            <a:ext cx="22107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Analytics</a:t>
            </a:r>
            <a:endParaRPr/>
          </a:p>
        </p:txBody>
      </p:sp>
      <p:sp>
        <p:nvSpPr>
          <p:cNvPr id="1430" name="Google Shape;1430;p55"/>
          <p:cNvSpPr txBox="1"/>
          <p:nvPr>
            <p:ph idx="8" type="subTitle"/>
          </p:nvPr>
        </p:nvSpPr>
        <p:spPr>
          <a:xfrm>
            <a:off x="723413" y="2038125"/>
            <a:ext cx="2210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1431" name="Google Shape;1431;p55"/>
          <p:cNvSpPr txBox="1"/>
          <p:nvPr>
            <p:ph idx="9" type="subTitle"/>
          </p:nvPr>
        </p:nvSpPr>
        <p:spPr>
          <a:xfrm>
            <a:off x="6094951" y="2047413"/>
            <a:ext cx="2481600" cy="554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Visualization Tools</a:t>
            </a:r>
            <a:endParaRPr/>
          </a:p>
        </p:txBody>
      </p:sp>
      <p:sp>
        <p:nvSpPr>
          <p:cNvPr id="1432" name="Google Shape;143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33" name="Google Shape;1433;p55"/>
          <p:cNvGrpSpPr/>
          <p:nvPr/>
        </p:nvGrpSpPr>
        <p:grpSpPr>
          <a:xfrm>
            <a:off x="4255676" y="1546201"/>
            <a:ext cx="399722" cy="399088"/>
            <a:chOff x="1031250" y="4144000"/>
            <a:chExt cx="1212750" cy="1210825"/>
          </a:xfrm>
        </p:grpSpPr>
        <p:sp>
          <p:nvSpPr>
            <p:cNvPr id="1434" name="Google Shape;1434;p55"/>
            <p:cNvSpPr/>
            <p:nvPr/>
          </p:nvSpPr>
          <p:spPr>
            <a:xfrm>
              <a:off x="1031250" y="4375475"/>
              <a:ext cx="409250" cy="553425"/>
            </a:xfrm>
            <a:custGeom>
              <a:rect b="b" l="l" r="r" t="t"/>
              <a:pathLst>
                <a:path extrusionOk="0" h="22137" w="16370">
                  <a:moveTo>
                    <a:pt x="5156" y="0"/>
                  </a:moveTo>
                  <a:lnTo>
                    <a:pt x="5156" y="0"/>
                  </a:lnTo>
                  <a:cubicBezTo>
                    <a:pt x="5154" y="2"/>
                    <a:pt x="5154" y="3"/>
                    <a:pt x="5153" y="4"/>
                  </a:cubicBezTo>
                  <a:lnTo>
                    <a:pt x="5153" y="4"/>
                  </a:lnTo>
                  <a:lnTo>
                    <a:pt x="5156" y="0"/>
                  </a:lnTo>
                  <a:close/>
                  <a:moveTo>
                    <a:pt x="5153" y="4"/>
                  </a:moveTo>
                  <a:lnTo>
                    <a:pt x="5151" y="8"/>
                  </a:lnTo>
                  <a:cubicBezTo>
                    <a:pt x="5152" y="7"/>
                    <a:pt x="5152" y="5"/>
                    <a:pt x="5153" y="4"/>
                  </a:cubicBezTo>
                  <a:close/>
                  <a:moveTo>
                    <a:pt x="5151" y="8"/>
                  </a:moveTo>
                  <a:cubicBezTo>
                    <a:pt x="1991" y="4040"/>
                    <a:pt x="80" y="9098"/>
                    <a:pt x="0" y="14602"/>
                  </a:cubicBezTo>
                  <a:cubicBezTo>
                    <a:pt x="3308" y="17183"/>
                    <a:pt x="6977" y="19207"/>
                    <a:pt x="10915" y="20619"/>
                  </a:cubicBezTo>
                  <a:cubicBezTo>
                    <a:pt x="12698" y="21259"/>
                    <a:pt x="14520" y="21763"/>
                    <a:pt x="16369" y="22136"/>
                  </a:cubicBezTo>
                  <a:cubicBezTo>
                    <a:pt x="16367" y="22121"/>
                    <a:pt x="16367" y="22103"/>
                    <a:pt x="16364" y="22088"/>
                  </a:cubicBezTo>
                  <a:cubicBezTo>
                    <a:pt x="16011" y="19903"/>
                    <a:pt x="14932" y="17830"/>
                    <a:pt x="13161" y="15927"/>
                  </a:cubicBezTo>
                  <a:cubicBezTo>
                    <a:pt x="7397" y="9735"/>
                    <a:pt x="5662" y="3554"/>
                    <a:pt x="5151"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a:off x="1223775" y="4144000"/>
              <a:ext cx="379000" cy="803825"/>
            </a:xfrm>
            <a:custGeom>
              <a:rect b="b" l="l" r="r" t="t"/>
              <a:pathLst>
                <a:path extrusionOk="0" h="32153" w="15160">
                  <a:moveTo>
                    <a:pt x="15131" y="0"/>
                  </a:moveTo>
                  <a:cubicBezTo>
                    <a:pt x="9336" y="335"/>
                    <a:pt x="4089" y="2704"/>
                    <a:pt x="87" y="6401"/>
                  </a:cubicBezTo>
                  <a:cubicBezTo>
                    <a:pt x="72" y="6417"/>
                    <a:pt x="57" y="6432"/>
                    <a:pt x="41" y="6448"/>
                  </a:cubicBezTo>
                  <a:cubicBezTo>
                    <a:pt x="59" y="6432"/>
                    <a:pt x="75" y="6417"/>
                    <a:pt x="90" y="6404"/>
                  </a:cubicBezTo>
                  <a:lnTo>
                    <a:pt x="90" y="6404"/>
                  </a:lnTo>
                  <a:cubicBezTo>
                    <a:pt x="87" y="6440"/>
                    <a:pt x="0" y="8556"/>
                    <a:pt x="868" y="11672"/>
                  </a:cubicBezTo>
                  <a:cubicBezTo>
                    <a:pt x="1671" y="14545"/>
                    <a:pt x="3480" y="18887"/>
                    <a:pt x="7540" y="23249"/>
                  </a:cubicBezTo>
                  <a:cubicBezTo>
                    <a:pt x="9702" y="25570"/>
                    <a:pt x="11022" y="28141"/>
                    <a:pt x="11467" y="30894"/>
                  </a:cubicBezTo>
                  <a:cubicBezTo>
                    <a:pt x="11521" y="31219"/>
                    <a:pt x="11560" y="31544"/>
                    <a:pt x="11588" y="31871"/>
                  </a:cubicBezTo>
                  <a:cubicBezTo>
                    <a:pt x="12760" y="32017"/>
                    <a:pt x="13942" y="32112"/>
                    <a:pt x="15131" y="32153"/>
                  </a:cubicBezTo>
                  <a:lnTo>
                    <a:pt x="15131" y="3"/>
                  </a:lnTo>
                  <a:cubicBezTo>
                    <a:pt x="15139" y="0"/>
                    <a:pt x="15149" y="0"/>
                    <a:pt x="15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5"/>
            <p:cNvSpPr/>
            <p:nvPr/>
          </p:nvSpPr>
          <p:spPr>
            <a:xfrm>
              <a:off x="1834675" y="4375400"/>
              <a:ext cx="409325" cy="553100"/>
            </a:xfrm>
            <a:custGeom>
              <a:rect b="b" l="l" r="r" t="t"/>
              <a:pathLst>
                <a:path extrusionOk="0" h="22124" w="16373">
                  <a:moveTo>
                    <a:pt x="11209" y="1"/>
                  </a:moveTo>
                  <a:cubicBezTo>
                    <a:pt x="11212" y="3"/>
                    <a:pt x="11217" y="6"/>
                    <a:pt x="11219" y="8"/>
                  </a:cubicBezTo>
                  <a:cubicBezTo>
                    <a:pt x="11217" y="6"/>
                    <a:pt x="11214" y="3"/>
                    <a:pt x="11209" y="1"/>
                  </a:cubicBezTo>
                  <a:close/>
                  <a:moveTo>
                    <a:pt x="11219" y="8"/>
                  </a:moveTo>
                  <a:lnTo>
                    <a:pt x="11219" y="11"/>
                  </a:lnTo>
                  <a:cubicBezTo>
                    <a:pt x="10708" y="3557"/>
                    <a:pt x="8973" y="9738"/>
                    <a:pt x="3209" y="15930"/>
                  </a:cubicBezTo>
                  <a:cubicBezTo>
                    <a:pt x="1436" y="17833"/>
                    <a:pt x="359" y="19906"/>
                    <a:pt x="6" y="22091"/>
                  </a:cubicBezTo>
                  <a:cubicBezTo>
                    <a:pt x="3" y="22101"/>
                    <a:pt x="3" y="22111"/>
                    <a:pt x="0" y="22124"/>
                  </a:cubicBezTo>
                  <a:cubicBezTo>
                    <a:pt x="1840" y="21748"/>
                    <a:pt x="3649" y="21241"/>
                    <a:pt x="5422" y="20604"/>
                  </a:cubicBezTo>
                  <a:cubicBezTo>
                    <a:pt x="9375" y="19182"/>
                    <a:pt x="13054" y="17143"/>
                    <a:pt x="16367" y="14541"/>
                  </a:cubicBezTo>
                  <a:cubicBezTo>
                    <a:pt x="16370" y="14679"/>
                    <a:pt x="16372" y="14819"/>
                    <a:pt x="16372" y="14960"/>
                  </a:cubicBezTo>
                  <a:lnTo>
                    <a:pt x="16372" y="14960"/>
                  </a:lnTo>
                  <a:cubicBezTo>
                    <a:pt x="16372" y="9321"/>
                    <a:pt x="14448" y="4130"/>
                    <a:pt x="11219"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5"/>
            <p:cNvSpPr/>
            <p:nvPr/>
          </p:nvSpPr>
          <p:spPr>
            <a:xfrm>
              <a:off x="1672400" y="4144000"/>
              <a:ext cx="386100" cy="803775"/>
            </a:xfrm>
            <a:custGeom>
              <a:rect b="b" l="l" r="r" t="t"/>
              <a:pathLst>
                <a:path extrusionOk="0" h="32151" w="15444">
                  <a:moveTo>
                    <a:pt x="1" y="0"/>
                  </a:moveTo>
                  <a:cubicBezTo>
                    <a:pt x="8" y="0"/>
                    <a:pt x="18" y="0"/>
                    <a:pt x="29" y="3"/>
                  </a:cubicBezTo>
                  <a:lnTo>
                    <a:pt x="29" y="32150"/>
                  </a:lnTo>
                  <a:cubicBezTo>
                    <a:pt x="1218" y="32107"/>
                    <a:pt x="2400" y="32012"/>
                    <a:pt x="3572" y="31861"/>
                  </a:cubicBezTo>
                  <a:cubicBezTo>
                    <a:pt x="3600" y="31539"/>
                    <a:pt x="3639" y="31214"/>
                    <a:pt x="3690" y="30894"/>
                  </a:cubicBezTo>
                  <a:cubicBezTo>
                    <a:pt x="4135" y="28141"/>
                    <a:pt x="5458" y="25570"/>
                    <a:pt x="7620" y="23249"/>
                  </a:cubicBezTo>
                  <a:cubicBezTo>
                    <a:pt x="15444" y="14845"/>
                    <a:pt x="15073" y="6494"/>
                    <a:pt x="15070" y="6409"/>
                  </a:cubicBezTo>
                  <a:lnTo>
                    <a:pt x="15070" y="6404"/>
                  </a:lnTo>
                  <a:cubicBezTo>
                    <a:pt x="15075" y="6409"/>
                    <a:pt x="15083" y="6417"/>
                    <a:pt x="15091" y="6425"/>
                  </a:cubicBezTo>
                  <a:cubicBezTo>
                    <a:pt x="15085" y="6417"/>
                    <a:pt x="15078" y="6409"/>
                    <a:pt x="15073" y="6404"/>
                  </a:cubicBezTo>
                  <a:cubicBezTo>
                    <a:pt x="11071" y="2704"/>
                    <a:pt x="5824" y="335"/>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a:off x="1316850" y="5012075"/>
              <a:ext cx="285925" cy="342750"/>
            </a:xfrm>
            <a:custGeom>
              <a:rect b="b" l="l" r="r" t="t"/>
              <a:pathLst>
                <a:path extrusionOk="0" h="13710" w="11437">
                  <a:moveTo>
                    <a:pt x="7775" y="1"/>
                  </a:moveTo>
                  <a:cubicBezTo>
                    <a:pt x="7611" y="1150"/>
                    <a:pt x="7292" y="2281"/>
                    <a:pt x="6818" y="3370"/>
                  </a:cubicBezTo>
                  <a:cubicBezTo>
                    <a:pt x="5429" y="6563"/>
                    <a:pt x="2863" y="9040"/>
                    <a:pt x="49" y="10112"/>
                  </a:cubicBezTo>
                  <a:cubicBezTo>
                    <a:pt x="31" y="10102"/>
                    <a:pt x="16" y="10092"/>
                    <a:pt x="1" y="10082"/>
                  </a:cubicBezTo>
                  <a:lnTo>
                    <a:pt x="1" y="10082"/>
                  </a:lnTo>
                  <a:cubicBezTo>
                    <a:pt x="16" y="10092"/>
                    <a:pt x="31" y="10102"/>
                    <a:pt x="46" y="10112"/>
                  </a:cubicBezTo>
                  <a:cubicBezTo>
                    <a:pt x="3380" y="12184"/>
                    <a:pt x="7253" y="13469"/>
                    <a:pt x="11408" y="13709"/>
                  </a:cubicBezTo>
                  <a:lnTo>
                    <a:pt x="11436" y="13709"/>
                  </a:lnTo>
                  <a:cubicBezTo>
                    <a:pt x="11426" y="13709"/>
                    <a:pt x="11418" y="13707"/>
                    <a:pt x="11408" y="13707"/>
                  </a:cubicBezTo>
                  <a:lnTo>
                    <a:pt x="11408" y="272"/>
                  </a:lnTo>
                  <a:cubicBezTo>
                    <a:pt x="10190" y="234"/>
                    <a:pt x="8978" y="144"/>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5"/>
            <p:cNvSpPr/>
            <p:nvPr/>
          </p:nvSpPr>
          <p:spPr>
            <a:xfrm>
              <a:off x="1834100" y="4830500"/>
              <a:ext cx="404450" cy="377900"/>
            </a:xfrm>
            <a:custGeom>
              <a:rect b="b" l="l" r="r" t="t"/>
              <a:pathLst>
                <a:path extrusionOk="0" h="15116" w="16178">
                  <a:moveTo>
                    <a:pt x="16178" y="0"/>
                  </a:moveTo>
                  <a:cubicBezTo>
                    <a:pt x="16178" y="11"/>
                    <a:pt x="16178" y="18"/>
                    <a:pt x="16175" y="29"/>
                  </a:cubicBezTo>
                  <a:cubicBezTo>
                    <a:pt x="13151" y="2132"/>
                    <a:pt x="9879" y="3825"/>
                    <a:pt x="6407" y="5074"/>
                  </a:cubicBezTo>
                  <a:cubicBezTo>
                    <a:pt x="4317" y="5829"/>
                    <a:pt x="2175" y="6409"/>
                    <a:pt x="0" y="6821"/>
                  </a:cubicBezTo>
                  <a:cubicBezTo>
                    <a:pt x="126" y="7732"/>
                    <a:pt x="379" y="8633"/>
                    <a:pt x="755" y="9498"/>
                  </a:cubicBezTo>
                  <a:cubicBezTo>
                    <a:pt x="2173" y="12749"/>
                    <a:pt x="5186" y="15111"/>
                    <a:pt x="7927" y="15111"/>
                  </a:cubicBezTo>
                  <a:cubicBezTo>
                    <a:pt x="7950" y="15111"/>
                    <a:pt x="7973" y="15111"/>
                    <a:pt x="7996" y="15113"/>
                  </a:cubicBezTo>
                  <a:cubicBezTo>
                    <a:pt x="12360" y="11340"/>
                    <a:pt x="15367" y="6031"/>
                    <a:pt x="16178" y="29"/>
                  </a:cubicBezTo>
                  <a:cubicBezTo>
                    <a:pt x="16178" y="18"/>
                    <a:pt x="16178" y="11"/>
                    <a:pt x="16178" y="0"/>
                  </a:cubicBezTo>
                  <a:close/>
                  <a:moveTo>
                    <a:pt x="7996" y="15113"/>
                  </a:moveTo>
                  <a:cubicBezTo>
                    <a:pt x="7993" y="15113"/>
                    <a:pt x="7993" y="15113"/>
                    <a:pt x="7993" y="15116"/>
                  </a:cubicBezTo>
                  <a:cubicBezTo>
                    <a:pt x="7993" y="15116"/>
                    <a:pt x="7993" y="15113"/>
                    <a:pt x="7996" y="151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5"/>
            <p:cNvSpPr/>
            <p:nvPr/>
          </p:nvSpPr>
          <p:spPr>
            <a:xfrm>
              <a:off x="1672400" y="5011825"/>
              <a:ext cx="285675" cy="343000"/>
            </a:xfrm>
            <a:custGeom>
              <a:rect b="b" l="l" r="r" t="t"/>
              <a:pathLst>
                <a:path extrusionOk="0" h="13720" w="11427">
                  <a:moveTo>
                    <a:pt x="3659" y="1"/>
                  </a:moveTo>
                  <a:cubicBezTo>
                    <a:pt x="2457" y="147"/>
                    <a:pt x="1247" y="239"/>
                    <a:pt x="29" y="280"/>
                  </a:cubicBezTo>
                  <a:lnTo>
                    <a:pt x="29" y="13717"/>
                  </a:lnTo>
                  <a:cubicBezTo>
                    <a:pt x="18" y="13719"/>
                    <a:pt x="8" y="13719"/>
                    <a:pt x="1" y="13719"/>
                  </a:cubicBezTo>
                  <a:lnTo>
                    <a:pt x="29" y="13719"/>
                  </a:lnTo>
                  <a:cubicBezTo>
                    <a:pt x="4181" y="13479"/>
                    <a:pt x="8055" y="12194"/>
                    <a:pt x="11391" y="10122"/>
                  </a:cubicBezTo>
                  <a:cubicBezTo>
                    <a:pt x="11404" y="10114"/>
                    <a:pt x="11414" y="10104"/>
                    <a:pt x="11427" y="10097"/>
                  </a:cubicBezTo>
                  <a:lnTo>
                    <a:pt x="11427" y="10097"/>
                  </a:lnTo>
                  <a:cubicBezTo>
                    <a:pt x="11414" y="10104"/>
                    <a:pt x="11401" y="10112"/>
                    <a:pt x="11388" y="10122"/>
                  </a:cubicBezTo>
                  <a:cubicBezTo>
                    <a:pt x="8574" y="9050"/>
                    <a:pt x="6008" y="6573"/>
                    <a:pt x="4619" y="3380"/>
                  </a:cubicBezTo>
                  <a:cubicBezTo>
                    <a:pt x="4143" y="2288"/>
                    <a:pt x="3823" y="1152"/>
                    <a:pt x="3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a:off x="1036800" y="4832350"/>
              <a:ext cx="404200" cy="376050"/>
            </a:xfrm>
            <a:custGeom>
              <a:rect b="b" l="l" r="r" t="t"/>
              <a:pathLst>
                <a:path extrusionOk="0" h="15042" w="16168">
                  <a:moveTo>
                    <a:pt x="1" y="1"/>
                  </a:moveTo>
                  <a:cubicBezTo>
                    <a:pt x="1" y="6"/>
                    <a:pt x="1" y="11"/>
                    <a:pt x="1" y="16"/>
                  </a:cubicBezTo>
                  <a:cubicBezTo>
                    <a:pt x="825" y="5995"/>
                    <a:pt x="3823" y="11278"/>
                    <a:pt x="8175" y="15039"/>
                  </a:cubicBezTo>
                  <a:cubicBezTo>
                    <a:pt x="8198" y="15039"/>
                    <a:pt x="8221" y="15037"/>
                    <a:pt x="8244" y="15037"/>
                  </a:cubicBezTo>
                  <a:cubicBezTo>
                    <a:pt x="10982" y="15037"/>
                    <a:pt x="13998" y="12675"/>
                    <a:pt x="15413" y="9424"/>
                  </a:cubicBezTo>
                  <a:cubicBezTo>
                    <a:pt x="15789" y="8564"/>
                    <a:pt x="16040" y="7668"/>
                    <a:pt x="16168" y="6763"/>
                  </a:cubicBezTo>
                  <a:cubicBezTo>
                    <a:pt x="13983" y="6353"/>
                    <a:pt x="11834" y="5773"/>
                    <a:pt x="9733" y="5020"/>
                  </a:cubicBezTo>
                  <a:cubicBezTo>
                    <a:pt x="6277" y="3779"/>
                    <a:pt x="3017" y="2101"/>
                    <a:pt x="3" y="16"/>
                  </a:cubicBezTo>
                  <a:cubicBezTo>
                    <a:pt x="1" y="11"/>
                    <a:pt x="1" y="6"/>
                    <a:pt x="1" y="1"/>
                  </a:cubicBezTo>
                  <a:close/>
                  <a:moveTo>
                    <a:pt x="8175" y="15039"/>
                  </a:moveTo>
                  <a:cubicBezTo>
                    <a:pt x="8175" y="15042"/>
                    <a:pt x="8178" y="15042"/>
                    <a:pt x="8180" y="15042"/>
                  </a:cubicBezTo>
                  <a:cubicBezTo>
                    <a:pt x="8178" y="15042"/>
                    <a:pt x="8178" y="15039"/>
                    <a:pt x="8175" y="150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55"/>
          <p:cNvGrpSpPr/>
          <p:nvPr/>
        </p:nvGrpSpPr>
        <p:grpSpPr>
          <a:xfrm>
            <a:off x="7051494" y="1546071"/>
            <a:ext cx="399737" cy="399359"/>
            <a:chOff x="5881575" y="3612475"/>
            <a:chExt cx="1213900" cy="1212750"/>
          </a:xfrm>
        </p:grpSpPr>
        <p:sp>
          <p:nvSpPr>
            <p:cNvPr id="1443" name="Google Shape;1443;p55"/>
            <p:cNvSpPr/>
            <p:nvPr/>
          </p:nvSpPr>
          <p:spPr>
            <a:xfrm>
              <a:off x="5881575" y="4500525"/>
              <a:ext cx="325450" cy="324700"/>
            </a:xfrm>
            <a:custGeom>
              <a:rect b="b" l="l" r="r" t="t"/>
              <a:pathLst>
                <a:path extrusionOk="0" h="12988" w="13018">
                  <a:moveTo>
                    <a:pt x="13018" y="12532"/>
                  </a:moveTo>
                  <a:cubicBezTo>
                    <a:pt x="13015" y="12532"/>
                    <a:pt x="13013" y="12532"/>
                    <a:pt x="13010" y="12534"/>
                  </a:cubicBezTo>
                  <a:cubicBezTo>
                    <a:pt x="13013" y="12534"/>
                    <a:pt x="13015" y="12532"/>
                    <a:pt x="13018" y="12532"/>
                  </a:cubicBezTo>
                  <a:close/>
                  <a:moveTo>
                    <a:pt x="476" y="0"/>
                  </a:moveTo>
                  <a:cubicBezTo>
                    <a:pt x="79" y="3400"/>
                    <a:pt x="0" y="6427"/>
                    <a:pt x="28" y="8681"/>
                  </a:cubicBezTo>
                  <a:cubicBezTo>
                    <a:pt x="56" y="11045"/>
                    <a:pt x="1965" y="12954"/>
                    <a:pt x="4329" y="12982"/>
                  </a:cubicBezTo>
                  <a:cubicBezTo>
                    <a:pt x="4594" y="12985"/>
                    <a:pt x="4869" y="12987"/>
                    <a:pt x="5155" y="12987"/>
                  </a:cubicBezTo>
                  <a:cubicBezTo>
                    <a:pt x="7299" y="12987"/>
                    <a:pt x="10009" y="12884"/>
                    <a:pt x="13010" y="12534"/>
                  </a:cubicBezTo>
                  <a:lnTo>
                    <a:pt x="4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6144450" y="3874700"/>
              <a:ext cx="548750" cy="548900"/>
            </a:xfrm>
            <a:custGeom>
              <a:rect b="b" l="l" r="r" t="t"/>
              <a:pathLst>
                <a:path extrusionOk="0" h="21956" w="21950">
                  <a:moveTo>
                    <a:pt x="17135" y="1"/>
                  </a:moveTo>
                  <a:cubicBezTo>
                    <a:pt x="10979" y="7682"/>
                    <a:pt x="7678" y="10979"/>
                    <a:pt x="0" y="17135"/>
                  </a:cubicBezTo>
                  <a:lnTo>
                    <a:pt x="717" y="21955"/>
                  </a:lnTo>
                  <a:lnTo>
                    <a:pt x="4434" y="20957"/>
                  </a:lnTo>
                  <a:lnTo>
                    <a:pt x="5164" y="20228"/>
                  </a:lnTo>
                  <a:lnTo>
                    <a:pt x="4184" y="19248"/>
                  </a:lnTo>
                  <a:cubicBezTo>
                    <a:pt x="3595" y="18657"/>
                    <a:pt x="3595" y="17703"/>
                    <a:pt x="4184" y="17112"/>
                  </a:cubicBezTo>
                  <a:cubicBezTo>
                    <a:pt x="4479" y="16818"/>
                    <a:pt x="4866" y="16671"/>
                    <a:pt x="5253" y="16671"/>
                  </a:cubicBezTo>
                  <a:cubicBezTo>
                    <a:pt x="5639" y="16671"/>
                    <a:pt x="6026" y="16818"/>
                    <a:pt x="6320" y="17112"/>
                  </a:cubicBezTo>
                  <a:lnTo>
                    <a:pt x="6320" y="17115"/>
                  </a:lnTo>
                  <a:lnTo>
                    <a:pt x="7300" y="18095"/>
                  </a:lnTo>
                  <a:lnTo>
                    <a:pt x="9490" y="15902"/>
                  </a:lnTo>
                  <a:lnTo>
                    <a:pt x="8510" y="14922"/>
                  </a:lnTo>
                  <a:cubicBezTo>
                    <a:pt x="7922" y="14331"/>
                    <a:pt x="7922" y="13377"/>
                    <a:pt x="8510" y="12786"/>
                  </a:cubicBezTo>
                  <a:cubicBezTo>
                    <a:pt x="8806" y="12490"/>
                    <a:pt x="9192" y="12342"/>
                    <a:pt x="9579" y="12342"/>
                  </a:cubicBezTo>
                  <a:cubicBezTo>
                    <a:pt x="9966" y="12342"/>
                    <a:pt x="10352" y="12490"/>
                    <a:pt x="10646" y="12786"/>
                  </a:cubicBezTo>
                  <a:lnTo>
                    <a:pt x="11626" y="13766"/>
                  </a:lnTo>
                  <a:lnTo>
                    <a:pt x="13819" y="11573"/>
                  </a:lnTo>
                  <a:lnTo>
                    <a:pt x="12839" y="10593"/>
                  </a:lnTo>
                  <a:cubicBezTo>
                    <a:pt x="12248" y="10005"/>
                    <a:pt x="12248" y="9048"/>
                    <a:pt x="12839" y="8457"/>
                  </a:cubicBezTo>
                  <a:cubicBezTo>
                    <a:pt x="13133" y="8162"/>
                    <a:pt x="13520" y="8015"/>
                    <a:pt x="13906" y="8015"/>
                  </a:cubicBezTo>
                  <a:cubicBezTo>
                    <a:pt x="14293" y="8015"/>
                    <a:pt x="14680" y="8162"/>
                    <a:pt x="14975" y="8457"/>
                  </a:cubicBezTo>
                  <a:lnTo>
                    <a:pt x="15955" y="9437"/>
                  </a:lnTo>
                  <a:lnTo>
                    <a:pt x="18092" y="7300"/>
                  </a:lnTo>
                  <a:lnTo>
                    <a:pt x="17112" y="6320"/>
                  </a:lnTo>
                  <a:cubicBezTo>
                    <a:pt x="16521" y="5732"/>
                    <a:pt x="16521" y="4775"/>
                    <a:pt x="17112" y="4184"/>
                  </a:cubicBezTo>
                  <a:cubicBezTo>
                    <a:pt x="17406" y="3890"/>
                    <a:pt x="17792" y="3743"/>
                    <a:pt x="18179" y="3743"/>
                  </a:cubicBezTo>
                  <a:cubicBezTo>
                    <a:pt x="18566" y="3743"/>
                    <a:pt x="18952" y="3890"/>
                    <a:pt x="19248" y="4184"/>
                  </a:cubicBezTo>
                  <a:lnTo>
                    <a:pt x="20228" y="5164"/>
                  </a:lnTo>
                  <a:lnTo>
                    <a:pt x="20952" y="4440"/>
                  </a:lnTo>
                  <a:lnTo>
                    <a:pt x="21950" y="715"/>
                  </a:lnTo>
                  <a:lnTo>
                    <a:pt x="17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5907225" y="3638375"/>
              <a:ext cx="1161750" cy="1161775"/>
            </a:xfrm>
            <a:custGeom>
              <a:rect b="b" l="l" r="r" t="t"/>
              <a:pathLst>
                <a:path extrusionOk="0" h="46471" w="46470">
                  <a:moveTo>
                    <a:pt x="25983" y="6321"/>
                  </a:moveTo>
                  <a:cubicBezTo>
                    <a:pt x="26056" y="6321"/>
                    <a:pt x="26130" y="6327"/>
                    <a:pt x="26204" y="6338"/>
                  </a:cubicBezTo>
                  <a:lnTo>
                    <a:pt x="33557" y="7430"/>
                  </a:lnTo>
                  <a:cubicBezTo>
                    <a:pt x="33982" y="7492"/>
                    <a:pt x="34361" y="7735"/>
                    <a:pt x="34598" y="8095"/>
                  </a:cubicBezTo>
                  <a:cubicBezTo>
                    <a:pt x="34834" y="8454"/>
                    <a:pt x="34906" y="8899"/>
                    <a:pt x="34793" y="9313"/>
                  </a:cubicBezTo>
                  <a:lnTo>
                    <a:pt x="33931" y="12539"/>
                  </a:lnTo>
                  <a:lnTo>
                    <a:pt x="37154" y="11675"/>
                  </a:lnTo>
                  <a:cubicBezTo>
                    <a:pt x="37283" y="11641"/>
                    <a:pt x="37414" y="11624"/>
                    <a:pt x="37544" y="11624"/>
                  </a:cubicBezTo>
                  <a:cubicBezTo>
                    <a:pt x="37837" y="11624"/>
                    <a:pt x="38127" y="11709"/>
                    <a:pt x="38375" y="11872"/>
                  </a:cubicBezTo>
                  <a:cubicBezTo>
                    <a:pt x="38736" y="12107"/>
                    <a:pt x="38976" y="12488"/>
                    <a:pt x="39040" y="12913"/>
                  </a:cubicBezTo>
                  <a:lnTo>
                    <a:pt x="40130" y="20266"/>
                  </a:lnTo>
                  <a:cubicBezTo>
                    <a:pt x="40209" y="20798"/>
                    <a:pt x="39999" y="21333"/>
                    <a:pt x="39577" y="21668"/>
                  </a:cubicBezTo>
                  <a:lnTo>
                    <a:pt x="39580" y="21668"/>
                  </a:lnTo>
                  <a:cubicBezTo>
                    <a:pt x="31395" y="28190"/>
                    <a:pt x="28223" y="31362"/>
                    <a:pt x="21701" y="39547"/>
                  </a:cubicBezTo>
                  <a:cubicBezTo>
                    <a:pt x="21412" y="39908"/>
                    <a:pt x="20976" y="40116"/>
                    <a:pt x="20519" y="40116"/>
                  </a:cubicBezTo>
                  <a:cubicBezTo>
                    <a:pt x="20445" y="40116"/>
                    <a:pt x="20371" y="40110"/>
                    <a:pt x="20297" y="40099"/>
                  </a:cubicBezTo>
                  <a:lnTo>
                    <a:pt x="12943" y="39007"/>
                  </a:lnTo>
                  <a:cubicBezTo>
                    <a:pt x="12619" y="38958"/>
                    <a:pt x="12324" y="38807"/>
                    <a:pt x="12097" y="38580"/>
                  </a:cubicBezTo>
                  <a:cubicBezTo>
                    <a:pt x="12025" y="38508"/>
                    <a:pt x="11958" y="38429"/>
                    <a:pt x="11902" y="38342"/>
                  </a:cubicBezTo>
                  <a:cubicBezTo>
                    <a:pt x="11664" y="37981"/>
                    <a:pt x="11595" y="37538"/>
                    <a:pt x="11705" y="37121"/>
                  </a:cubicBezTo>
                  <a:lnTo>
                    <a:pt x="12567" y="33903"/>
                  </a:lnTo>
                  <a:lnTo>
                    <a:pt x="9349" y="34765"/>
                  </a:lnTo>
                  <a:cubicBezTo>
                    <a:pt x="9219" y="34800"/>
                    <a:pt x="9088" y="34817"/>
                    <a:pt x="8956" y="34817"/>
                  </a:cubicBezTo>
                  <a:cubicBezTo>
                    <a:pt x="8665" y="34817"/>
                    <a:pt x="8377" y="34732"/>
                    <a:pt x="8128" y="34568"/>
                  </a:cubicBezTo>
                  <a:cubicBezTo>
                    <a:pt x="7768" y="34333"/>
                    <a:pt x="7527" y="33954"/>
                    <a:pt x="7463" y="33527"/>
                  </a:cubicBezTo>
                  <a:lnTo>
                    <a:pt x="6371" y="26174"/>
                  </a:lnTo>
                  <a:cubicBezTo>
                    <a:pt x="6291" y="25641"/>
                    <a:pt x="6504" y="25104"/>
                    <a:pt x="6923" y="24769"/>
                  </a:cubicBezTo>
                  <a:cubicBezTo>
                    <a:pt x="15108" y="18250"/>
                    <a:pt x="18280" y="15075"/>
                    <a:pt x="24802" y="6890"/>
                  </a:cubicBezTo>
                  <a:cubicBezTo>
                    <a:pt x="25091" y="6529"/>
                    <a:pt x="25527" y="6321"/>
                    <a:pt x="25983" y="6321"/>
                  </a:cubicBezTo>
                  <a:close/>
                  <a:moveTo>
                    <a:pt x="30602" y="0"/>
                  </a:moveTo>
                  <a:cubicBezTo>
                    <a:pt x="23577" y="1285"/>
                    <a:pt x="15701" y="4061"/>
                    <a:pt x="9896" y="9863"/>
                  </a:cubicBezTo>
                  <a:cubicBezTo>
                    <a:pt x="4040" y="15722"/>
                    <a:pt x="1269" y="23687"/>
                    <a:pt x="0" y="30764"/>
                  </a:cubicBezTo>
                  <a:lnTo>
                    <a:pt x="15707" y="46470"/>
                  </a:lnTo>
                  <a:cubicBezTo>
                    <a:pt x="22783" y="45204"/>
                    <a:pt x="30748" y="42430"/>
                    <a:pt x="36607" y="36574"/>
                  </a:cubicBezTo>
                  <a:cubicBezTo>
                    <a:pt x="42412" y="30769"/>
                    <a:pt x="45186" y="22894"/>
                    <a:pt x="46470" y="15868"/>
                  </a:cubicBezTo>
                  <a:cubicBezTo>
                    <a:pt x="46470" y="15865"/>
                    <a:pt x="46470" y="15863"/>
                    <a:pt x="46470" y="15863"/>
                  </a:cubicBezTo>
                  <a:cubicBezTo>
                    <a:pt x="46470" y="15863"/>
                    <a:pt x="46470" y="15865"/>
                    <a:pt x="46467" y="15868"/>
                  </a:cubicBezTo>
                  <a:lnTo>
                    <a:pt x="30602" y="3"/>
                  </a:lnTo>
                  <a:cubicBezTo>
                    <a:pt x="30607" y="0"/>
                    <a:pt x="30610" y="0"/>
                    <a:pt x="306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6283750" y="4014200"/>
              <a:ext cx="548825" cy="548775"/>
            </a:xfrm>
            <a:custGeom>
              <a:rect b="b" l="l" r="r" t="t"/>
              <a:pathLst>
                <a:path extrusionOk="0" h="21951" w="21953">
                  <a:moveTo>
                    <a:pt x="21239" y="1"/>
                  </a:moveTo>
                  <a:lnTo>
                    <a:pt x="17514" y="999"/>
                  </a:lnTo>
                  <a:lnTo>
                    <a:pt x="16790" y="1723"/>
                  </a:lnTo>
                  <a:lnTo>
                    <a:pt x="17770" y="2703"/>
                  </a:lnTo>
                  <a:cubicBezTo>
                    <a:pt x="18361" y="3291"/>
                    <a:pt x="18361" y="4248"/>
                    <a:pt x="17770" y="4839"/>
                  </a:cubicBezTo>
                  <a:cubicBezTo>
                    <a:pt x="17475" y="5133"/>
                    <a:pt x="17089" y="5280"/>
                    <a:pt x="16702" y="5280"/>
                  </a:cubicBezTo>
                  <a:cubicBezTo>
                    <a:pt x="16316" y="5280"/>
                    <a:pt x="15929" y="5133"/>
                    <a:pt x="15633" y="4839"/>
                  </a:cubicBezTo>
                  <a:lnTo>
                    <a:pt x="14653" y="3859"/>
                  </a:lnTo>
                  <a:lnTo>
                    <a:pt x="12517" y="5996"/>
                  </a:lnTo>
                  <a:lnTo>
                    <a:pt x="13497" y="6975"/>
                  </a:lnTo>
                  <a:cubicBezTo>
                    <a:pt x="14088" y="7564"/>
                    <a:pt x="14088" y="8521"/>
                    <a:pt x="13497" y="9112"/>
                  </a:cubicBezTo>
                  <a:cubicBezTo>
                    <a:pt x="13203" y="9406"/>
                    <a:pt x="12816" y="9553"/>
                    <a:pt x="12430" y="9553"/>
                  </a:cubicBezTo>
                  <a:cubicBezTo>
                    <a:pt x="12043" y="9553"/>
                    <a:pt x="11656" y="9406"/>
                    <a:pt x="11361" y="9112"/>
                  </a:cubicBezTo>
                  <a:lnTo>
                    <a:pt x="10381" y="8132"/>
                  </a:lnTo>
                  <a:lnTo>
                    <a:pt x="8191" y="10322"/>
                  </a:lnTo>
                  <a:lnTo>
                    <a:pt x="9170" y="11302"/>
                  </a:lnTo>
                  <a:cubicBezTo>
                    <a:pt x="9759" y="11893"/>
                    <a:pt x="9759" y="12850"/>
                    <a:pt x="9170" y="13438"/>
                  </a:cubicBezTo>
                  <a:cubicBezTo>
                    <a:pt x="8875" y="13734"/>
                    <a:pt x="8488" y="13881"/>
                    <a:pt x="8101" y="13881"/>
                  </a:cubicBezTo>
                  <a:cubicBezTo>
                    <a:pt x="7715" y="13881"/>
                    <a:pt x="7328" y="13734"/>
                    <a:pt x="7034" y="13438"/>
                  </a:cubicBezTo>
                  <a:lnTo>
                    <a:pt x="6054" y="12458"/>
                  </a:lnTo>
                  <a:lnTo>
                    <a:pt x="3862" y="14651"/>
                  </a:lnTo>
                  <a:lnTo>
                    <a:pt x="4842" y="15631"/>
                  </a:lnTo>
                  <a:cubicBezTo>
                    <a:pt x="5433" y="16219"/>
                    <a:pt x="5433" y="17176"/>
                    <a:pt x="4842" y="17767"/>
                  </a:cubicBezTo>
                  <a:cubicBezTo>
                    <a:pt x="4547" y="18061"/>
                    <a:pt x="4161" y="18208"/>
                    <a:pt x="3774" y="18208"/>
                  </a:cubicBezTo>
                  <a:cubicBezTo>
                    <a:pt x="3388" y="18208"/>
                    <a:pt x="3001" y="18061"/>
                    <a:pt x="2705" y="17767"/>
                  </a:cubicBezTo>
                  <a:lnTo>
                    <a:pt x="1725" y="16787"/>
                  </a:lnTo>
                  <a:lnTo>
                    <a:pt x="996" y="17516"/>
                  </a:lnTo>
                  <a:lnTo>
                    <a:pt x="1" y="21234"/>
                  </a:lnTo>
                  <a:lnTo>
                    <a:pt x="4818" y="21950"/>
                  </a:lnTo>
                  <a:cubicBezTo>
                    <a:pt x="10974" y="14272"/>
                    <a:pt x="14275" y="10972"/>
                    <a:pt x="21953" y="4816"/>
                  </a:cubicBezTo>
                  <a:lnTo>
                    <a:pt x="212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6765150" y="3612475"/>
              <a:ext cx="330325" cy="329750"/>
            </a:xfrm>
            <a:custGeom>
              <a:rect b="b" l="l" r="r" t="t"/>
              <a:pathLst>
                <a:path extrusionOk="0" h="13190" w="13213">
                  <a:moveTo>
                    <a:pt x="8063" y="0"/>
                  </a:moveTo>
                  <a:cubicBezTo>
                    <a:pt x="5869" y="0"/>
                    <a:pt x="3084" y="107"/>
                    <a:pt x="0" y="479"/>
                  </a:cubicBezTo>
                  <a:lnTo>
                    <a:pt x="12711" y="13189"/>
                  </a:lnTo>
                  <a:cubicBezTo>
                    <a:pt x="13130" y="9707"/>
                    <a:pt x="13212" y="6606"/>
                    <a:pt x="13184" y="4306"/>
                  </a:cubicBezTo>
                  <a:cubicBezTo>
                    <a:pt x="13156" y="1942"/>
                    <a:pt x="11247" y="33"/>
                    <a:pt x="8883" y="5"/>
                  </a:cubicBezTo>
                  <a:cubicBezTo>
                    <a:pt x="8620" y="2"/>
                    <a:pt x="8347" y="0"/>
                    <a:pt x="80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55"/>
          <p:cNvSpPr txBox="1"/>
          <p:nvPr>
            <p:ph idx="1" type="subTitle"/>
          </p:nvPr>
        </p:nvSpPr>
        <p:spPr>
          <a:xfrm>
            <a:off x="508925" y="2779850"/>
            <a:ext cx="2606400" cy="202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Stats Perform</a:t>
            </a:r>
            <a:endParaRPr sz="1900"/>
          </a:p>
          <a:p>
            <a:pPr indent="-349250" lvl="0" marL="457200" rtl="0" algn="l">
              <a:spcBef>
                <a:spcPts val="0"/>
              </a:spcBef>
              <a:spcAft>
                <a:spcPts val="0"/>
              </a:spcAft>
              <a:buSzPts val="1900"/>
              <a:buChar char="●"/>
            </a:pPr>
            <a:r>
              <a:rPr lang="en" sz="1900"/>
              <a:t>Sportradar</a:t>
            </a:r>
            <a:endParaRPr sz="1900"/>
          </a:p>
          <a:p>
            <a:pPr indent="-349250" lvl="0" marL="457200" rtl="0" algn="l">
              <a:spcBef>
                <a:spcPts val="0"/>
              </a:spcBef>
              <a:spcAft>
                <a:spcPts val="0"/>
              </a:spcAft>
              <a:buSzPts val="1900"/>
              <a:buChar char="●"/>
            </a:pPr>
            <a:r>
              <a:rPr lang="en" sz="1900"/>
              <a:t>Opta</a:t>
            </a:r>
            <a:endParaRPr sz="1900"/>
          </a:p>
          <a:p>
            <a:pPr indent="-349250" lvl="0" marL="457200" rtl="0" algn="l">
              <a:spcBef>
                <a:spcPts val="0"/>
              </a:spcBef>
              <a:spcAft>
                <a:spcPts val="0"/>
              </a:spcAft>
              <a:buSzPts val="1900"/>
              <a:buChar char="●"/>
            </a:pPr>
            <a:r>
              <a:rPr lang="en" sz="1900"/>
              <a:t>FBref</a:t>
            </a:r>
            <a:endParaRPr sz="1900"/>
          </a:p>
          <a:p>
            <a:pPr indent="0" lvl="0" marL="457200" rtl="0" algn="l">
              <a:spcBef>
                <a:spcPts val="0"/>
              </a:spcBef>
              <a:spcAft>
                <a:spcPts val="0"/>
              </a:spcAft>
              <a:buNone/>
            </a:pPr>
            <a:r>
              <a:t/>
            </a:r>
            <a:endParaRPr sz="1900"/>
          </a:p>
        </p:txBody>
      </p:sp>
      <p:sp>
        <p:nvSpPr>
          <p:cNvPr id="1449" name="Google Shape;1449;p55"/>
          <p:cNvSpPr txBox="1"/>
          <p:nvPr>
            <p:ph idx="2" type="subTitle"/>
          </p:nvPr>
        </p:nvSpPr>
        <p:spPr>
          <a:xfrm>
            <a:off x="3318000" y="2779850"/>
            <a:ext cx="2660400" cy="150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Sports Insights</a:t>
            </a:r>
            <a:endParaRPr sz="1900"/>
          </a:p>
          <a:p>
            <a:pPr indent="-349250" lvl="0" marL="457200" rtl="0" algn="l">
              <a:spcBef>
                <a:spcPts val="0"/>
              </a:spcBef>
              <a:spcAft>
                <a:spcPts val="0"/>
              </a:spcAft>
              <a:buSzPts val="1900"/>
              <a:buChar char="●"/>
            </a:pPr>
            <a:r>
              <a:rPr lang="en" sz="1900"/>
              <a:t>Sportscode</a:t>
            </a:r>
            <a:endParaRPr sz="1900"/>
          </a:p>
          <a:p>
            <a:pPr indent="-349250" lvl="0" marL="457200" rtl="0" algn="l">
              <a:spcBef>
                <a:spcPts val="0"/>
              </a:spcBef>
              <a:spcAft>
                <a:spcPts val="0"/>
              </a:spcAft>
              <a:buSzPts val="1900"/>
              <a:buChar char="●"/>
            </a:pPr>
            <a:r>
              <a:rPr lang="en" sz="1900"/>
              <a:t>Catapult Sports</a:t>
            </a:r>
            <a:endParaRPr sz="1900"/>
          </a:p>
        </p:txBody>
      </p:sp>
      <p:sp>
        <p:nvSpPr>
          <p:cNvPr id="1450" name="Google Shape;1450;p55"/>
          <p:cNvSpPr txBox="1"/>
          <p:nvPr>
            <p:ph idx="2" type="subTitle"/>
          </p:nvPr>
        </p:nvSpPr>
        <p:spPr>
          <a:xfrm>
            <a:off x="6048225" y="2779850"/>
            <a:ext cx="2606400" cy="1294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Tableau</a:t>
            </a:r>
            <a:endParaRPr sz="1900"/>
          </a:p>
          <a:p>
            <a:pPr indent="-349250" lvl="0" marL="457200" rtl="0" algn="l">
              <a:spcBef>
                <a:spcPts val="0"/>
              </a:spcBef>
              <a:spcAft>
                <a:spcPts val="0"/>
              </a:spcAft>
              <a:buSzPts val="1900"/>
              <a:buChar char="●"/>
            </a:pPr>
            <a:r>
              <a:rPr lang="en" sz="1900"/>
              <a:t>Power BI</a:t>
            </a:r>
            <a:endParaRPr sz="1900"/>
          </a:p>
          <a:p>
            <a:pPr indent="-349250" lvl="0" marL="457200" rtl="0" algn="l">
              <a:spcBef>
                <a:spcPts val="0"/>
              </a:spcBef>
              <a:spcAft>
                <a:spcPts val="0"/>
              </a:spcAft>
              <a:buSzPts val="1900"/>
              <a:buChar char="●"/>
            </a:pPr>
            <a:r>
              <a:rPr lang="en" sz="1900"/>
              <a:t>QlikView</a:t>
            </a:r>
            <a:endParaRPr sz="1900"/>
          </a:p>
        </p:txBody>
      </p:sp>
      <p:grpSp>
        <p:nvGrpSpPr>
          <p:cNvPr id="1451" name="Google Shape;1451;p55"/>
          <p:cNvGrpSpPr/>
          <p:nvPr/>
        </p:nvGrpSpPr>
        <p:grpSpPr>
          <a:xfrm rot="5400000">
            <a:off x="7773389" y="-62206"/>
            <a:ext cx="464602" cy="836620"/>
            <a:chOff x="2353250" y="238150"/>
            <a:chExt cx="2901950" cy="5228875"/>
          </a:xfrm>
        </p:grpSpPr>
        <p:sp>
          <p:nvSpPr>
            <p:cNvPr id="1452" name="Google Shape;1452;p55"/>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5"/>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5"/>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55"/>
          <p:cNvGrpSpPr/>
          <p:nvPr/>
        </p:nvGrpSpPr>
        <p:grpSpPr>
          <a:xfrm flipH="1" rot="-5400000">
            <a:off x="1082339" y="291744"/>
            <a:ext cx="323858" cy="583542"/>
            <a:chOff x="2353250" y="238150"/>
            <a:chExt cx="2901950" cy="5228875"/>
          </a:xfrm>
        </p:grpSpPr>
        <p:sp>
          <p:nvSpPr>
            <p:cNvPr id="1460" name="Google Shape;1460;p55"/>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5"/>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55"/>
          <p:cNvGrpSpPr/>
          <p:nvPr/>
        </p:nvGrpSpPr>
        <p:grpSpPr>
          <a:xfrm>
            <a:off x="1612244" y="1545905"/>
            <a:ext cx="399733" cy="399686"/>
            <a:chOff x="6109850" y="360000"/>
            <a:chExt cx="1269800" cy="1269650"/>
          </a:xfrm>
        </p:grpSpPr>
        <p:sp>
          <p:nvSpPr>
            <p:cNvPr id="1468" name="Google Shape;1468;p55"/>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29"/>
          <p:cNvGrpSpPr/>
          <p:nvPr/>
        </p:nvGrpSpPr>
        <p:grpSpPr>
          <a:xfrm flipH="1">
            <a:off x="255392" y="811850"/>
            <a:ext cx="2274900" cy="3753000"/>
            <a:chOff x="6456633" y="847450"/>
            <a:chExt cx="2274900" cy="3753000"/>
          </a:xfrm>
        </p:grpSpPr>
        <p:sp>
          <p:nvSpPr>
            <p:cNvPr id="408" name="Google Shape;408;p29"/>
            <p:cNvSpPr/>
            <p:nvPr/>
          </p:nvSpPr>
          <p:spPr>
            <a:xfrm>
              <a:off x="6525775" y="847450"/>
              <a:ext cx="22056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9" name="Google Shape;409;p29"/>
            <p:cNvSpPr/>
            <p:nvPr/>
          </p:nvSpPr>
          <p:spPr>
            <a:xfrm>
              <a:off x="6525775" y="1097650"/>
              <a:ext cx="2205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0" name="Google Shape;410;p29"/>
            <p:cNvSpPr/>
            <p:nvPr/>
          </p:nvSpPr>
          <p:spPr>
            <a:xfrm>
              <a:off x="6525775" y="1347850"/>
              <a:ext cx="22056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1" name="Google Shape;411;p29"/>
            <p:cNvSpPr/>
            <p:nvPr/>
          </p:nvSpPr>
          <p:spPr>
            <a:xfrm>
              <a:off x="6525775" y="1598050"/>
              <a:ext cx="2205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2" name="Google Shape;412;p29"/>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3" name="Google Shape;413;p29"/>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4" name="Google Shape;414;p29"/>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5" name="Google Shape;415;p29"/>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6" name="Google Shape;416;p29"/>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7" name="Google Shape;417;p29"/>
            <p:cNvSpPr/>
            <p:nvPr/>
          </p:nvSpPr>
          <p:spPr>
            <a:xfrm>
              <a:off x="6472075" y="3099250"/>
              <a:ext cx="22593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8" name="Google Shape;418;p29"/>
            <p:cNvSpPr/>
            <p:nvPr/>
          </p:nvSpPr>
          <p:spPr>
            <a:xfrm>
              <a:off x="6456633" y="3349450"/>
              <a:ext cx="2274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9" name="Google Shape;419;p29"/>
            <p:cNvSpPr/>
            <p:nvPr/>
          </p:nvSpPr>
          <p:spPr>
            <a:xfrm>
              <a:off x="6525551" y="3599650"/>
              <a:ext cx="2205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0" name="Google Shape;420;p29"/>
            <p:cNvSpPr/>
            <p:nvPr/>
          </p:nvSpPr>
          <p:spPr>
            <a:xfrm>
              <a:off x="6708326" y="3849850"/>
              <a:ext cx="2023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1" name="Google Shape;421;p29"/>
            <p:cNvSpPr/>
            <p:nvPr/>
          </p:nvSpPr>
          <p:spPr>
            <a:xfrm>
              <a:off x="6708323" y="4100050"/>
              <a:ext cx="2022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2" name="Google Shape;422;p29"/>
            <p:cNvSpPr/>
            <p:nvPr/>
          </p:nvSpPr>
          <p:spPr>
            <a:xfrm>
              <a:off x="6708300" y="4350250"/>
              <a:ext cx="2023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23" name="Google Shape;423;p29"/>
          <p:cNvGrpSpPr/>
          <p:nvPr/>
        </p:nvGrpSpPr>
        <p:grpSpPr>
          <a:xfrm flipH="1">
            <a:off x="320963" y="789606"/>
            <a:ext cx="3909826" cy="3814434"/>
            <a:chOff x="5504721" y="1624526"/>
            <a:chExt cx="2499409" cy="2438429"/>
          </a:xfrm>
        </p:grpSpPr>
        <p:sp>
          <p:nvSpPr>
            <p:cNvPr id="424" name="Google Shape;424;p29"/>
            <p:cNvSpPr/>
            <p:nvPr/>
          </p:nvSpPr>
          <p:spPr>
            <a:xfrm flipH="1">
              <a:off x="5681204" y="2617716"/>
              <a:ext cx="3293" cy="1420"/>
            </a:xfrm>
            <a:custGeom>
              <a:rect b="b" l="l" r="r" t="t"/>
              <a:pathLst>
                <a:path extrusionOk="0" h="122" w="283">
                  <a:moveTo>
                    <a:pt x="255" y="1"/>
                  </a:moveTo>
                  <a:cubicBezTo>
                    <a:pt x="170" y="41"/>
                    <a:pt x="86" y="81"/>
                    <a:pt x="1" y="121"/>
                  </a:cubicBezTo>
                  <a:cubicBezTo>
                    <a:pt x="95" y="80"/>
                    <a:pt x="188" y="44"/>
                    <a:pt x="283" y="2"/>
                  </a:cubicBezTo>
                  <a:cubicBezTo>
                    <a:pt x="273" y="2"/>
                    <a:pt x="264" y="1"/>
                    <a:pt x="255" y="1"/>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29"/>
            <p:cNvGrpSpPr/>
            <p:nvPr/>
          </p:nvGrpSpPr>
          <p:grpSpPr>
            <a:xfrm>
              <a:off x="5537246" y="2257497"/>
              <a:ext cx="450443" cy="386928"/>
              <a:chOff x="5537246" y="2257497"/>
              <a:chExt cx="450443" cy="386928"/>
            </a:xfrm>
          </p:grpSpPr>
          <p:grpSp>
            <p:nvGrpSpPr>
              <p:cNvPr id="426" name="Google Shape;426;p29"/>
              <p:cNvGrpSpPr/>
              <p:nvPr/>
            </p:nvGrpSpPr>
            <p:grpSpPr>
              <a:xfrm flipH="1">
                <a:off x="5537246" y="2257497"/>
                <a:ext cx="450443" cy="386928"/>
                <a:chOff x="5488475" y="1597866"/>
                <a:chExt cx="967655" cy="831209"/>
              </a:xfrm>
            </p:grpSpPr>
            <p:sp>
              <p:nvSpPr>
                <p:cNvPr id="427" name="Google Shape;427;p29"/>
                <p:cNvSpPr/>
                <p:nvPr/>
              </p:nvSpPr>
              <p:spPr>
                <a:xfrm>
                  <a:off x="5515700" y="1630873"/>
                  <a:ext cx="733018" cy="338542"/>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5488477" y="1680151"/>
                  <a:ext cx="835955" cy="386083"/>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5488475" y="1736974"/>
                  <a:ext cx="895225" cy="413401"/>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5515700" y="1808524"/>
                  <a:ext cx="895225" cy="413401"/>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5566325" y="1889525"/>
                  <a:ext cx="871275" cy="402396"/>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5620175" y="1977515"/>
                  <a:ext cx="835955" cy="386083"/>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5747325" y="2091074"/>
                  <a:ext cx="657418" cy="303626"/>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rot="-5400000">
                  <a:off x="5370109" y="2018311"/>
                  <a:ext cx="561980" cy="259549"/>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rot="-5400000">
                  <a:off x="5417136" y="1964733"/>
                  <a:ext cx="635282" cy="293403"/>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rot="-5400000">
                  <a:off x="5482377" y="1915823"/>
                  <a:ext cx="664675" cy="306978"/>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rot="-5400000">
                  <a:off x="5564844" y="1879021"/>
                  <a:ext cx="678223" cy="313235"/>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rot="-5400000">
                  <a:off x="5636726" y="1831310"/>
                  <a:ext cx="697939" cy="322341"/>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rot="-5400000">
                  <a:off x="5727063" y="1799285"/>
                  <a:ext cx="697939" cy="322341"/>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rot="-5400000">
                  <a:off x="5832444" y="1773846"/>
                  <a:ext cx="653910" cy="301950"/>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rot="-5400000">
                  <a:off x="5941159" y="1754594"/>
                  <a:ext cx="582422" cy="268990"/>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rot="-5400000">
                  <a:off x="6066737" y="1742416"/>
                  <a:ext cx="486622" cy="224745"/>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9"/>
              <p:cNvSpPr/>
              <p:nvPr/>
            </p:nvSpPr>
            <p:spPr>
              <a:xfrm flipH="1">
                <a:off x="5677527" y="2257500"/>
                <a:ext cx="279055" cy="128881"/>
              </a:xfrm>
              <a:custGeom>
                <a:rect b="b" l="l" r="r" t="t"/>
                <a:pathLst>
                  <a:path extrusionOk="0" h="22346" w="48384">
                    <a:moveTo>
                      <a:pt x="48078" y="0"/>
                    </a:moveTo>
                    <a:lnTo>
                      <a:pt x="1" y="21667"/>
                    </a:lnTo>
                    <a:lnTo>
                      <a:pt x="306" y="22345"/>
                    </a:lnTo>
                    <a:lnTo>
                      <a:pt x="48383" y="677"/>
                    </a:ln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9"/>
            <p:cNvSpPr/>
            <p:nvPr/>
          </p:nvSpPr>
          <p:spPr>
            <a:xfrm flipH="1">
              <a:off x="6508363" y="1624526"/>
              <a:ext cx="616834" cy="889117"/>
            </a:xfrm>
            <a:custGeom>
              <a:rect b="b" l="l" r="r" t="t"/>
              <a:pathLst>
                <a:path extrusionOk="0" h="76401" w="53004">
                  <a:moveTo>
                    <a:pt x="43509" y="1"/>
                  </a:moveTo>
                  <a:cubicBezTo>
                    <a:pt x="38485" y="1"/>
                    <a:pt x="34120" y="4277"/>
                    <a:pt x="34164" y="8349"/>
                  </a:cubicBezTo>
                  <a:cubicBezTo>
                    <a:pt x="34223" y="13952"/>
                    <a:pt x="39462" y="16706"/>
                    <a:pt x="30232" y="18864"/>
                  </a:cubicBezTo>
                  <a:cubicBezTo>
                    <a:pt x="26400" y="19760"/>
                    <a:pt x="17698" y="23614"/>
                    <a:pt x="14511" y="30417"/>
                  </a:cubicBezTo>
                  <a:cubicBezTo>
                    <a:pt x="11181" y="37527"/>
                    <a:pt x="17518" y="47462"/>
                    <a:pt x="12692" y="50685"/>
                  </a:cubicBezTo>
                  <a:cubicBezTo>
                    <a:pt x="7867" y="53909"/>
                    <a:pt x="0" y="56528"/>
                    <a:pt x="3849" y="68251"/>
                  </a:cubicBezTo>
                  <a:cubicBezTo>
                    <a:pt x="5642" y="73713"/>
                    <a:pt x="12365" y="76401"/>
                    <a:pt x="19400" y="76401"/>
                  </a:cubicBezTo>
                  <a:cubicBezTo>
                    <a:pt x="26588" y="76401"/>
                    <a:pt x="34100" y="73594"/>
                    <a:pt x="37005" y="68073"/>
                  </a:cubicBezTo>
                  <a:cubicBezTo>
                    <a:pt x="47324" y="48467"/>
                    <a:pt x="34669" y="41183"/>
                    <a:pt x="42103" y="33753"/>
                  </a:cubicBezTo>
                  <a:cubicBezTo>
                    <a:pt x="52733" y="23130"/>
                    <a:pt x="53004" y="11435"/>
                    <a:pt x="53004" y="11434"/>
                  </a:cubicBezTo>
                  <a:lnTo>
                    <a:pt x="53004" y="11434"/>
                  </a:lnTo>
                  <a:cubicBezTo>
                    <a:pt x="53003" y="11435"/>
                    <a:pt x="53003" y="11435"/>
                    <a:pt x="53002" y="11435"/>
                  </a:cubicBezTo>
                  <a:cubicBezTo>
                    <a:pt x="52889" y="11435"/>
                    <a:pt x="51618" y="3063"/>
                    <a:pt x="47632" y="1015"/>
                  </a:cubicBezTo>
                  <a:cubicBezTo>
                    <a:pt x="46258" y="310"/>
                    <a:pt x="44860" y="1"/>
                    <a:pt x="435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flipH="1">
              <a:off x="6467457" y="2853527"/>
              <a:ext cx="565652" cy="1089945"/>
            </a:xfrm>
            <a:custGeom>
              <a:rect b="b" l="l" r="r" t="t"/>
              <a:pathLst>
                <a:path extrusionOk="0" h="93658" w="48606">
                  <a:moveTo>
                    <a:pt x="26360" y="0"/>
                  </a:moveTo>
                  <a:cubicBezTo>
                    <a:pt x="20162" y="0"/>
                    <a:pt x="0" y="3320"/>
                    <a:pt x="2" y="5902"/>
                  </a:cubicBezTo>
                  <a:cubicBezTo>
                    <a:pt x="2" y="5902"/>
                    <a:pt x="6117" y="14987"/>
                    <a:pt x="12785" y="20062"/>
                  </a:cubicBezTo>
                  <a:cubicBezTo>
                    <a:pt x="19454" y="25137"/>
                    <a:pt x="30558" y="33372"/>
                    <a:pt x="31135" y="34929"/>
                  </a:cubicBezTo>
                  <a:cubicBezTo>
                    <a:pt x="31715" y="36486"/>
                    <a:pt x="23085" y="48579"/>
                    <a:pt x="21147" y="54425"/>
                  </a:cubicBezTo>
                  <a:cubicBezTo>
                    <a:pt x="19207" y="60270"/>
                    <a:pt x="11478" y="91470"/>
                    <a:pt x="11478" y="91470"/>
                  </a:cubicBezTo>
                  <a:lnTo>
                    <a:pt x="21941" y="93658"/>
                  </a:lnTo>
                  <a:cubicBezTo>
                    <a:pt x="21941" y="93658"/>
                    <a:pt x="39034" y="53857"/>
                    <a:pt x="43238" y="45584"/>
                  </a:cubicBezTo>
                  <a:cubicBezTo>
                    <a:pt x="47441" y="37310"/>
                    <a:pt x="48605" y="34005"/>
                    <a:pt x="48523" y="31659"/>
                  </a:cubicBezTo>
                  <a:cubicBezTo>
                    <a:pt x="48441" y="29312"/>
                    <a:pt x="29307" y="1561"/>
                    <a:pt x="28110" y="256"/>
                  </a:cubicBezTo>
                  <a:cubicBezTo>
                    <a:pt x="27949" y="80"/>
                    <a:pt x="27323" y="0"/>
                    <a:pt x="26360"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flipH="1">
              <a:off x="6666924" y="2853527"/>
              <a:ext cx="366186" cy="181789"/>
            </a:xfrm>
            <a:custGeom>
              <a:rect b="b" l="l" r="r" t="t"/>
              <a:pathLst>
                <a:path extrusionOk="0" h="15621" w="31466">
                  <a:moveTo>
                    <a:pt x="26360" y="0"/>
                  </a:moveTo>
                  <a:cubicBezTo>
                    <a:pt x="20162" y="0"/>
                    <a:pt x="0" y="3320"/>
                    <a:pt x="0" y="5902"/>
                  </a:cubicBezTo>
                  <a:cubicBezTo>
                    <a:pt x="0" y="5902"/>
                    <a:pt x="3398" y="10949"/>
                    <a:pt x="7891" y="15620"/>
                  </a:cubicBezTo>
                  <a:cubicBezTo>
                    <a:pt x="11334" y="11186"/>
                    <a:pt x="22833" y="6733"/>
                    <a:pt x="31465" y="4913"/>
                  </a:cubicBezTo>
                  <a:cubicBezTo>
                    <a:pt x="29672" y="2343"/>
                    <a:pt x="28392" y="564"/>
                    <a:pt x="28110" y="256"/>
                  </a:cubicBezTo>
                  <a:cubicBezTo>
                    <a:pt x="27949" y="80"/>
                    <a:pt x="27323" y="0"/>
                    <a:pt x="26360"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flipH="1">
              <a:off x="6634408" y="3208320"/>
              <a:ext cx="92041" cy="88980"/>
            </a:xfrm>
            <a:custGeom>
              <a:rect b="b" l="l" r="r" t="t"/>
              <a:pathLst>
                <a:path extrusionOk="0" h="7646" w="7909">
                  <a:moveTo>
                    <a:pt x="1" y="0"/>
                  </a:moveTo>
                  <a:lnTo>
                    <a:pt x="1" y="0"/>
                  </a:lnTo>
                  <a:cubicBezTo>
                    <a:pt x="2640" y="2129"/>
                    <a:pt x="4554" y="3820"/>
                    <a:pt x="4784" y="4442"/>
                  </a:cubicBezTo>
                  <a:cubicBezTo>
                    <a:pt x="4939" y="4858"/>
                    <a:pt x="4428" y="6038"/>
                    <a:pt x="3568" y="7645"/>
                  </a:cubicBezTo>
                  <a:lnTo>
                    <a:pt x="3667" y="7624"/>
                  </a:lnTo>
                  <a:cubicBezTo>
                    <a:pt x="4784" y="5532"/>
                    <a:pt x="6587" y="2578"/>
                    <a:pt x="7543" y="1154"/>
                  </a:cubicBezTo>
                  <a:cubicBezTo>
                    <a:pt x="7906" y="614"/>
                    <a:pt x="7908" y="443"/>
                    <a:pt x="7627" y="443"/>
                  </a:cubicBezTo>
                  <a:cubicBezTo>
                    <a:pt x="7138" y="443"/>
                    <a:pt x="5789" y="964"/>
                    <a:pt x="3992" y="964"/>
                  </a:cubicBezTo>
                  <a:cubicBezTo>
                    <a:pt x="2815" y="964"/>
                    <a:pt x="1446" y="740"/>
                    <a:pt x="1"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flipH="1">
              <a:off x="6728975" y="3828947"/>
              <a:ext cx="180684" cy="124172"/>
            </a:xfrm>
            <a:custGeom>
              <a:rect b="b" l="l" r="r" t="t"/>
              <a:pathLst>
                <a:path extrusionOk="0" h="10670" w="15526">
                  <a:moveTo>
                    <a:pt x="2791" y="0"/>
                  </a:moveTo>
                  <a:cubicBezTo>
                    <a:pt x="2787" y="0"/>
                    <a:pt x="2784" y="0"/>
                    <a:pt x="2781" y="1"/>
                  </a:cubicBezTo>
                  <a:lnTo>
                    <a:pt x="2782" y="1"/>
                  </a:lnTo>
                  <a:cubicBezTo>
                    <a:pt x="1903" y="44"/>
                    <a:pt x="0" y="7724"/>
                    <a:pt x="0" y="7724"/>
                  </a:cubicBezTo>
                  <a:lnTo>
                    <a:pt x="12703" y="10669"/>
                  </a:lnTo>
                  <a:cubicBezTo>
                    <a:pt x="12703" y="10669"/>
                    <a:pt x="15525" y="2341"/>
                    <a:pt x="14572" y="2329"/>
                  </a:cubicBezTo>
                  <a:cubicBezTo>
                    <a:pt x="4674" y="2201"/>
                    <a:pt x="3350" y="0"/>
                    <a:pt x="2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flipH="1">
              <a:off x="6642229" y="3830751"/>
              <a:ext cx="125708" cy="104388"/>
            </a:xfrm>
            <a:custGeom>
              <a:rect b="b" l="l" r="r" t="t"/>
              <a:pathLst>
                <a:path extrusionOk="0" h="8970" w="10802">
                  <a:moveTo>
                    <a:pt x="2573" y="0"/>
                  </a:moveTo>
                  <a:cubicBezTo>
                    <a:pt x="2515" y="0"/>
                    <a:pt x="2461" y="12"/>
                    <a:pt x="2412" y="36"/>
                  </a:cubicBezTo>
                  <a:cubicBezTo>
                    <a:pt x="0" y="1222"/>
                    <a:pt x="832" y="4238"/>
                    <a:pt x="832" y="4238"/>
                  </a:cubicBezTo>
                  <a:cubicBezTo>
                    <a:pt x="832" y="4238"/>
                    <a:pt x="7129" y="8970"/>
                    <a:pt x="9820" y="8970"/>
                  </a:cubicBezTo>
                  <a:cubicBezTo>
                    <a:pt x="10256" y="8970"/>
                    <a:pt x="10597" y="8846"/>
                    <a:pt x="10802" y="8557"/>
                  </a:cubicBezTo>
                  <a:cubicBezTo>
                    <a:pt x="7428" y="5886"/>
                    <a:pt x="3881"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flipH="1">
              <a:off x="6506070" y="3846252"/>
              <a:ext cx="435173" cy="190878"/>
            </a:xfrm>
            <a:custGeom>
              <a:rect b="b" l="l" r="r" t="t"/>
              <a:pathLst>
                <a:path extrusionOk="0" h="16402" w="37394">
                  <a:moveTo>
                    <a:pt x="4030" y="0"/>
                  </a:moveTo>
                  <a:cubicBezTo>
                    <a:pt x="3847" y="0"/>
                    <a:pt x="3700" y="76"/>
                    <a:pt x="3615" y="221"/>
                  </a:cubicBezTo>
                  <a:cubicBezTo>
                    <a:pt x="3220" y="902"/>
                    <a:pt x="0" y="7207"/>
                    <a:pt x="28" y="9479"/>
                  </a:cubicBezTo>
                  <a:cubicBezTo>
                    <a:pt x="56" y="11751"/>
                    <a:pt x="10454" y="14108"/>
                    <a:pt x="20665" y="15846"/>
                  </a:cubicBezTo>
                  <a:cubicBezTo>
                    <a:pt x="23024" y="16247"/>
                    <a:pt x="25190" y="16401"/>
                    <a:pt x="27127" y="16401"/>
                  </a:cubicBezTo>
                  <a:cubicBezTo>
                    <a:pt x="31908" y="16401"/>
                    <a:pt x="35292" y="15461"/>
                    <a:pt x="36723" y="14974"/>
                  </a:cubicBezTo>
                  <a:cubicBezTo>
                    <a:pt x="37164" y="14825"/>
                    <a:pt x="37393" y="14348"/>
                    <a:pt x="37245" y="13909"/>
                  </a:cubicBezTo>
                  <a:cubicBezTo>
                    <a:pt x="37011" y="13218"/>
                    <a:pt x="36629" y="12244"/>
                    <a:pt x="36181" y="11734"/>
                  </a:cubicBezTo>
                  <a:cubicBezTo>
                    <a:pt x="35440" y="10888"/>
                    <a:pt x="32431" y="11402"/>
                    <a:pt x="28465" y="9177"/>
                  </a:cubicBezTo>
                  <a:cubicBezTo>
                    <a:pt x="25134" y="7310"/>
                    <a:pt x="20504" y="2078"/>
                    <a:pt x="17164" y="2078"/>
                  </a:cubicBezTo>
                  <a:cubicBezTo>
                    <a:pt x="16525" y="2078"/>
                    <a:pt x="15934" y="2269"/>
                    <a:pt x="15408" y="2712"/>
                  </a:cubicBezTo>
                  <a:cubicBezTo>
                    <a:pt x="13556" y="4272"/>
                    <a:pt x="11019" y="5229"/>
                    <a:pt x="9078" y="5229"/>
                  </a:cubicBezTo>
                  <a:cubicBezTo>
                    <a:pt x="7585" y="5229"/>
                    <a:pt x="6445" y="4662"/>
                    <a:pt x="6242" y="3367"/>
                  </a:cubicBezTo>
                  <a:cubicBezTo>
                    <a:pt x="5877" y="1026"/>
                    <a:pt x="4706"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flipH="1">
              <a:off x="6500216" y="3962802"/>
              <a:ext cx="439467" cy="100152"/>
            </a:xfrm>
            <a:custGeom>
              <a:rect b="b" l="l" r="r" t="t"/>
              <a:pathLst>
                <a:path extrusionOk="0" h="8606" w="37763">
                  <a:moveTo>
                    <a:pt x="94" y="0"/>
                  </a:moveTo>
                  <a:cubicBezTo>
                    <a:pt x="94" y="2"/>
                    <a:pt x="94" y="3"/>
                    <a:pt x="92" y="5"/>
                  </a:cubicBezTo>
                  <a:cubicBezTo>
                    <a:pt x="1" y="435"/>
                    <a:pt x="114" y="1338"/>
                    <a:pt x="150" y="1644"/>
                  </a:cubicBezTo>
                  <a:cubicBezTo>
                    <a:pt x="383" y="3604"/>
                    <a:pt x="10824" y="6314"/>
                    <a:pt x="21036" y="8051"/>
                  </a:cubicBezTo>
                  <a:cubicBezTo>
                    <a:pt x="23393" y="8451"/>
                    <a:pt x="25557" y="8605"/>
                    <a:pt x="27493" y="8605"/>
                  </a:cubicBezTo>
                  <a:cubicBezTo>
                    <a:pt x="32276" y="8605"/>
                    <a:pt x="35661" y="7665"/>
                    <a:pt x="37094" y="7179"/>
                  </a:cubicBezTo>
                  <a:cubicBezTo>
                    <a:pt x="37533" y="7029"/>
                    <a:pt x="37763" y="6554"/>
                    <a:pt x="37614" y="6112"/>
                  </a:cubicBezTo>
                  <a:cubicBezTo>
                    <a:pt x="37462" y="5662"/>
                    <a:pt x="37295" y="5044"/>
                    <a:pt x="37074" y="4527"/>
                  </a:cubicBezTo>
                  <a:cubicBezTo>
                    <a:pt x="36981" y="4724"/>
                    <a:pt x="36814" y="4883"/>
                    <a:pt x="36589" y="4959"/>
                  </a:cubicBezTo>
                  <a:cubicBezTo>
                    <a:pt x="35158" y="5446"/>
                    <a:pt x="31774" y="6386"/>
                    <a:pt x="26993" y="6386"/>
                  </a:cubicBezTo>
                  <a:cubicBezTo>
                    <a:pt x="25056" y="6386"/>
                    <a:pt x="22890" y="6232"/>
                    <a:pt x="20531" y="5831"/>
                  </a:cubicBezTo>
                  <a:cubicBezTo>
                    <a:pt x="11120" y="4230"/>
                    <a:pt x="1558" y="2103"/>
                    <a:pt x="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flipH="1">
              <a:off x="7058758" y="2907700"/>
              <a:ext cx="853669" cy="862269"/>
            </a:xfrm>
            <a:custGeom>
              <a:rect b="b" l="l" r="r" t="t"/>
              <a:pathLst>
                <a:path extrusionOk="0" h="74094" w="73355">
                  <a:moveTo>
                    <a:pt x="47915" y="1"/>
                  </a:moveTo>
                  <a:cubicBezTo>
                    <a:pt x="44060" y="8157"/>
                    <a:pt x="39857" y="15086"/>
                    <a:pt x="33786" y="21115"/>
                  </a:cubicBezTo>
                  <a:cubicBezTo>
                    <a:pt x="31080" y="23803"/>
                    <a:pt x="26644" y="26640"/>
                    <a:pt x="24034" y="28760"/>
                  </a:cubicBezTo>
                  <a:cubicBezTo>
                    <a:pt x="15573" y="35635"/>
                    <a:pt x="0" y="69236"/>
                    <a:pt x="0" y="69236"/>
                  </a:cubicBezTo>
                  <a:cubicBezTo>
                    <a:pt x="782" y="73274"/>
                    <a:pt x="3658" y="74093"/>
                    <a:pt x="5863" y="74093"/>
                  </a:cubicBezTo>
                  <a:cubicBezTo>
                    <a:pt x="7368" y="74093"/>
                    <a:pt x="8560" y="73711"/>
                    <a:pt x="8560" y="73711"/>
                  </a:cubicBezTo>
                  <a:cubicBezTo>
                    <a:pt x="10364" y="66771"/>
                    <a:pt x="33956" y="39233"/>
                    <a:pt x="35344" y="37905"/>
                  </a:cubicBezTo>
                  <a:cubicBezTo>
                    <a:pt x="36731" y="36577"/>
                    <a:pt x="42459" y="34771"/>
                    <a:pt x="47461" y="30765"/>
                  </a:cubicBezTo>
                  <a:cubicBezTo>
                    <a:pt x="52465" y="26758"/>
                    <a:pt x="73354" y="3438"/>
                    <a:pt x="73354" y="3438"/>
                  </a:cubicBezTo>
                  <a:cubicBezTo>
                    <a:pt x="71215" y="1951"/>
                    <a:pt x="47915" y="1"/>
                    <a:pt x="47915"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flipH="1">
              <a:off x="7058758" y="2907700"/>
              <a:ext cx="315015" cy="176529"/>
            </a:xfrm>
            <a:custGeom>
              <a:rect b="b" l="l" r="r" t="t"/>
              <a:pathLst>
                <a:path extrusionOk="0" h="15169" w="27069">
                  <a:moveTo>
                    <a:pt x="1629" y="1"/>
                  </a:moveTo>
                  <a:cubicBezTo>
                    <a:pt x="1095" y="1129"/>
                    <a:pt x="551" y="2230"/>
                    <a:pt x="0" y="3314"/>
                  </a:cubicBezTo>
                  <a:cubicBezTo>
                    <a:pt x="6492" y="5122"/>
                    <a:pt x="12285" y="10138"/>
                    <a:pt x="16389" y="15162"/>
                  </a:cubicBezTo>
                  <a:cubicBezTo>
                    <a:pt x="16391" y="15164"/>
                    <a:pt x="16392" y="15167"/>
                    <a:pt x="16394" y="15168"/>
                  </a:cubicBezTo>
                  <a:cubicBezTo>
                    <a:pt x="22079" y="9007"/>
                    <a:pt x="27068" y="3438"/>
                    <a:pt x="27068" y="3438"/>
                  </a:cubicBezTo>
                  <a:cubicBezTo>
                    <a:pt x="24929" y="1951"/>
                    <a:pt x="1629" y="1"/>
                    <a:pt x="1629"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flipH="1">
              <a:off x="7806374" y="3680395"/>
              <a:ext cx="128629" cy="99280"/>
            </a:xfrm>
            <a:custGeom>
              <a:rect b="b" l="l" r="r" t="t"/>
              <a:pathLst>
                <a:path extrusionOk="0" h="8531" w="11053">
                  <a:moveTo>
                    <a:pt x="2535" y="1"/>
                  </a:moveTo>
                  <a:cubicBezTo>
                    <a:pt x="2535" y="1"/>
                    <a:pt x="0" y="1984"/>
                    <a:pt x="900" y="4707"/>
                  </a:cubicBezTo>
                  <a:cubicBezTo>
                    <a:pt x="3325" y="7898"/>
                    <a:pt x="6525" y="8530"/>
                    <a:pt x="8679" y="8530"/>
                  </a:cubicBezTo>
                  <a:cubicBezTo>
                    <a:pt x="10091" y="8530"/>
                    <a:pt x="11053" y="8259"/>
                    <a:pt x="11053" y="8259"/>
                  </a:cubicBezTo>
                  <a:lnTo>
                    <a:pt x="11040" y="5728"/>
                  </a:lnTo>
                  <a:cubicBezTo>
                    <a:pt x="5924" y="4018"/>
                    <a:pt x="2535" y="1"/>
                    <a:pt x="2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flipH="1">
              <a:off x="7702161" y="3671015"/>
              <a:ext cx="289832" cy="282174"/>
            </a:xfrm>
            <a:custGeom>
              <a:rect b="b" l="l" r="r" t="t"/>
              <a:pathLst>
                <a:path extrusionOk="0" h="24247" w="24905">
                  <a:moveTo>
                    <a:pt x="7088" y="0"/>
                  </a:moveTo>
                  <a:cubicBezTo>
                    <a:pt x="7088" y="0"/>
                    <a:pt x="1484" y="3846"/>
                    <a:pt x="0" y="6611"/>
                  </a:cubicBezTo>
                  <a:cubicBezTo>
                    <a:pt x="0" y="6611"/>
                    <a:pt x="12790" y="20529"/>
                    <a:pt x="15865" y="22837"/>
                  </a:cubicBezTo>
                  <a:cubicBezTo>
                    <a:pt x="17303" y="23916"/>
                    <a:pt x="19019" y="24247"/>
                    <a:pt x="20584" y="24247"/>
                  </a:cubicBezTo>
                  <a:cubicBezTo>
                    <a:pt x="22082" y="24247"/>
                    <a:pt x="23440" y="23944"/>
                    <a:pt x="24281" y="23704"/>
                  </a:cubicBezTo>
                  <a:cubicBezTo>
                    <a:pt x="24726" y="23576"/>
                    <a:pt x="24904" y="23043"/>
                    <a:pt x="24627" y="22672"/>
                  </a:cubicBezTo>
                  <a:cubicBezTo>
                    <a:pt x="24033" y="21881"/>
                    <a:pt x="22972" y="20562"/>
                    <a:pt x="21591" y="19247"/>
                  </a:cubicBezTo>
                  <a:cubicBezTo>
                    <a:pt x="19594" y="17345"/>
                    <a:pt x="17368" y="9364"/>
                    <a:pt x="16899" y="8288"/>
                  </a:cubicBezTo>
                  <a:cubicBezTo>
                    <a:pt x="16725" y="7888"/>
                    <a:pt x="16167" y="7847"/>
                    <a:pt x="15394" y="7847"/>
                  </a:cubicBezTo>
                  <a:cubicBezTo>
                    <a:pt x="15195" y="7847"/>
                    <a:pt x="14982" y="7850"/>
                    <a:pt x="14758" y="7850"/>
                  </a:cubicBezTo>
                  <a:cubicBezTo>
                    <a:pt x="13506" y="7850"/>
                    <a:pt x="11901" y="7766"/>
                    <a:pt x="10448" y="6654"/>
                  </a:cubicBezTo>
                  <a:cubicBezTo>
                    <a:pt x="7723" y="4570"/>
                    <a:pt x="8797" y="2324"/>
                    <a:pt x="8706" y="1404"/>
                  </a:cubicBezTo>
                  <a:cubicBezTo>
                    <a:pt x="8635" y="689"/>
                    <a:pt x="7090" y="0"/>
                    <a:pt x="7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flipH="1">
              <a:off x="7703208" y="3747939"/>
              <a:ext cx="300922" cy="224639"/>
            </a:xfrm>
            <a:custGeom>
              <a:rect b="b" l="l" r="r" t="t"/>
              <a:pathLst>
                <a:path extrusionOk="0" h="19303" w="25858">
                  <a:moveTo>
                    <a:pt x="1043" y="1"/>
                  </a:moveTo>
                  <a:cubicBezTo>
                    <a:pt x="680" y="428"/>
                    <a:pt x="206" y="1253"/>
                    <a:pt x="0" y="1637"/>
                  </a:cubicBezTo>
                  <a:cubicBezTo>
                    <a:pt x="0" y="1637"/>
                    <a:pt x="13062" y="15769"/>
                    <a:pt x="16137" y="18078"/>
                  </a:cubicBezTo>
                  <a:cubicBezTo>
                    <a:pt x="17372" y="19005"/>
                    <a:pt x="18972" y="19302"/>
                    <a:pt x="20524" y="19302"/>
                  </a:cubicBezTo>
                  <a:cubicBezTo>
                    <a:pt x="22506" y="19302"/>
                    <a:pt x="24409" y="18818"/>
                    <a:pt x="25373" y="18544"/>
                  </a:cubicBezTo>
                  <a:cubicBezTo>
                    <a:pt x="25661" y="18460"/>
                    <a:pt x="25838" y="18208"/>
                    <a:pt x="25851" y="17940"/>
                  </a:cubicBezTo>
                  <a:cubicBezTo>
                    <a:pt x="25858" y="17793"/>
                    <a:pt x="25670" y="17090"/>
                    <a:pt x="25573" y="16960"/>
                  </a:cubicBezTo>
                  <a:cubicBezTo>
                    <a:pt x="25571" y="16958"/>
                    <a:pt x="25571" y="16958"/>
                    <a:pt x="25570" y="16957"/>
                  </a:cubicBezTo>
                  <a:cubicBezTo>
                    <a:pt x="25500" y="17017"/>
                    <a:pt x="25420" y="17067"/>
                    <a:pt x="25324" y="17093"/>
                  </a:cubicBezTo>
                  <a:cubicBezTo>
                    <a:pt x="24483" y="17333"/>
                    <a:pt x="23124" y="17637"/>
                    <a:pt x="21625" y="17637"/>
                  </a:cubicBezTo>
                  <a:cubicBezTo>
                    <a:pt x="20061" y="17637"/>
                    <a:pt x="18345" y="17306"/>
                    <a:pt x="16908" y="16227"/>
                  </a:cubicBezTo>
                  <a:cubicBezTo>
                    <a:pt x="13833" y="13919"/>
                    <a:pt x="1043" y="1"/>
                    <a:pt x="10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flipH="1">
              <a:off x="6673022" y="2383896"/>
              <a:ext cx="701427" cy="594199"/>
            </a:xfrm>
            <a:custGeom>
              <a:rect b="b" l="l" r="r" t="t"/>
              <a:pathLst>
                <a:path extrusionOk="0" h="51059" w="60273">
                  <a:moveTo>
                    <a:pt x="31904" y="0"/>
                  </a:moveTo>
                  <a:cubicBezTo>
                    <a:pt x="11651" y="5057"/>
                    <a:pt x="10171" y="37818"/>
                    <a:pt x="1" y="43543"/>
                  </a:cubicBezTo>
                  <a:cubicBezTo>
                    <a:pt x="3660" y="47516"/>
                    <a:pt x="14095" y="51059"/>
                    <a:pt x="24227" y="51059"/>
                  </a:cubicBezTo>
                  <a:cubicBezTo>
                    <a:pt x="28992" y="51059"/>
                    <a:pt x="33691" y="50275"/>
                    <a:pt x="37584" y="48383"/>
                  </a:cubicBezTo>
                  <a:cubicBezTo>
                    <a:pt x="48398" y="43127"/>
                    <a:pt x="55875" y="42495"/>
                    <a:pt x="58845" y="42495"/>
                  </a:cubicBezTo>
                  <a:cubicBezTo>
                    <a:pt x="59785" y="42495"/>
                    <a:pt x="60273" y="42558"/>
                    <a:pt x="60273" y="42558"/>
                  </a:cubicBezTo>
                  <a:cubicBezTo>
                    <a:pt x="60273" y="42558"/>
                    <a:pt x="55633" y="38114"/>
                    <a:pt x="54636" y="31226"/>
                  </a:cubicBezTo>
                  <a:cubicBezTo>
                    <a:pt x="54038" y="27095"/>
                    <a:pt x="57508" y="15098"/>
                    <a:pt x="57508" y="15098"/>
                  </a:cubicBezTo>
                  <a:lnTo>
                    <a:pt x="319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flipH="1">
              <a:off x="5975889" y="1918186"/>
              <a:ext cx="467944" cy="238790"/>
            </a:xfrm>
            <a:custGeom>
              <a:rect b="b" l="l" r="r" t="t"/>
              <a:pathLst>
                <a:path extrusionOk="0" h="20519" w="40210">
                  <a:moveTo>
                    <a:pt x="38501" y="1"/>
                  </a:moveTo>
                  <a:cubicBezTo>
                    <a:pt x="38298" y="1"/>
                    <a:pt x="38097" y="89"/>
                    <a:pt x="37932" y="303"/>
                  </a:cubicBezTo>
                  <a:cubicBezTo>
                    <a:pt x="37302" y="1122"/>
                    <a:pt x="33517" y="5780"/>
                    <a:pt x="32167" y="6903"/>
                  </a:cubicBezTo>
                  <a:cubicBezTo>
                    <a:pt x="30817" y="8027"/>
                    <a:pt x="24376" y="12275"/>
                    <a:pt x="20977" y="12427"/>
                  </a:cubicBezTo>
                  <a:cubicBezTo>
                    <a:pt x="20959" y="12427"/>
                    <a:pt x="20940" y="12428"/>
                    <a:pt x="20921" y="12428"/>
                  </a:cubicBezTo>
                  <a:cubicBezTo>
                    <a:pt x="18258" y="12428"/>
                    <a:pt x="482" y="5074"/>
                    <a:pt x="156" y="5074"/>
                  </a:cubicBezTo>
                  <a:cubicBezTo>
                    <a:pt x="154" y="5074"/>
                    <a:pt x="153" y="5074"/>
                    <a:pt x="152" y="5074"/>
                  </a:cubicBezTo>
                  <a:cubicBezTo>
                    <a:pt x="0" y="5152"/>
                    <a:pt x="1400" y="15602"/>
                    <a:pt x="2024" y="17234"/>
                  </a:cubicBezTo>
                  <a:cubicBezTo>
                    <a:pt x="2024" y="17234"/>
                    <a:pt x="16414" y="19343"/>
                    <a:pt x="19308" y="19343"/>
                  </a:cubicBezTo>
                  <a:cubicBezTo>
                    <a:pt x="19405" y="19343"/>
                    <a:pt x="19490" y="19341"/>
                    <a:pt x="19560" y="19336"/>
                  </a:cubicBezTo>
                  <a:cubicBezTo>
                    <a:pt x="19640" y="19330"/>
                    <a:pt x="19721" y="19328"/>
                    <a:pt x="19802" y="19328"/>
                  </a:cubicBezTo>
                  <a:cubicBezTo>
                    <a:pt x="21504" y="19328"/>
                    <a:pt x="23434" y="20518"/>
                    <a:pt x="25265" y="20518"/>
                  </a:cubicBezTo>
                  <a:cubicBezTo>
                    <a:pt x="25704" y="20518"/>
                    <a:pt x="26137" y="20450"/>
                    <a:pt x="26559" y="20281"/>
                  </a:cubicBezTo>
                  <a:cubicBezTo>
                    <a:pt x="28831" y="19372"/>
                    <a:pt x="30510" y="17836"/>
                    <a:pt x="32088" y="17224"/>
                  </a:cubicBezTo>
                  <a:cubicBezTo>
                    <a:pt x="33667" y="16613"/>
                    <a:pt x="34693" y="16549"/>
                    <a:pt x="35540" y="16189"/>
                  </a:cubicBezTo>
                  <a:cubicBezTo>
                    <a:pt x="36387" y="15826"/>
                    <a:pt x="36720" y="14441"/>
                    <a:pt x="35855" y="14223"/>
                  </a:cubicBezTo>
                  <a:cubicBezTo>
                    <a:pt x="35713" y="14187"/>
                    <a:pt x="35530" y="14172"/>
                    <a:pt x="35321" y="14172"/>
                  </a:cubicBezTo>
                  <a:cubicBezTo>
                    <a:pt x="34279" y="14172"/>
                    <a:pt x="32607" y="14545"/>
                    <a:pt x="32339" y="14545"/>
                  </a:cubicBezTo>
                  <a:cubicBezTo>
                    <a:pt x="32334" y="14545"/>
                    <a:pt x="32329" y="14545"/>
                    <a:pt x="32325" y="14545"/>
                  </a:cubicBezTo>
                  <a:cubicBezTo>
                    <a:pt x="32066" y="14528"/>
                    <a:pt x="34998" y="12060"/>
                    <a:pt x="36553" y="10976"/>
                  </a:cubicBezTo>
                  <a:cubicBezTo>
                    <a:pt x="38109" y="9891"/>
                    <a:pt x="38815" y="9279"/>
                    <a:pt x="39536" y="8609"/>
                  </a:cubicBezTo>
                  <a:cubicBezTo>
                    <a:pt x="40209" y="7983"/>
                    <a:pt x="39896" y="6693"/>
                    <a:pt x="39130" y="6693"/>
                  </a:cubicBezTo>
                  <a:cubicBezTo>
                    <a:pt x="39077" y="6693"/>
                    <a:pt x="39022" y="6699"/>
                    <a:pt x="38965" y="6712"/>
                  </a:cubicBezTo>
                  <a:cubicBezTo>
                    <a:pt x="38081" y="6912"/>
                    <a:pt x="36722" y="7869"/>
                    <a:pt x="36722" y="7869"/>
                  </a:cubicBezTo>
                  <a:cubicBezTo>
                    <a:pt x="36722" y="7869"/>
                    <a:pt x="38782" y="5516"/>
                    <a:pt x="39321" y="4858"/>
                  </a:cubicBezTo>
                  <a:cubicBezTo>
                    <a:pt x="39832" y="4233"/>
                    <a:pt x="39581" y="2762"/>
                    <a:pt x="38715" y="2762"/>
                  </a:cubicBezTo>
                  <a:cubicBezTo>
                    <a:pt x="38671" y="2762"/>
                    <a:pt x="38625" y="2766"/>
                    <a:pt x="38578" y="2774"/>
                  </a:cubicBezTo>
                  <a:cubicBezTo>
                    <a:pt x="38578" y="2774"/>
                    <a:pt x="39202" y="1928"/>
                    <a:pt x="39463" y="1222"/>
                  </a:cubicBezTo>
                  <a:cubicBezTo>
                    <a:pt x="39658" y="700"/>
                    <a:pt x="39074" y="1"/>
                    <a:pt x="38501"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flipH="1">
              <a:off x="6044818" y="2046455"/>
              <a:ext cx="166218" cy="86606"/>
            </a:xfrm>
            <a:custGeom>
              <a:rect b="b" l="l" r="r" t="t"/>
              <a:pathLst>
                <a:path extrusionOk="0" h="7442" w="14283">
                  <a:moveTo>
                    <a:pt x="6975" y="1"/>
                  </a:moveTo>
                  <a:cubicBezTo>
                    <a:pt x="6716" y="1"/>
                    <a:pt x="6521" y="18"/>
                    <a:pt x="6411" y="58"/>
                  </a:cubicBezTo>
                  <a:cubicBezTo>
                    <a:pt x="5578" y="360"/>
                    <a:pt x="2522" y="1332"/>
                    <a:pt x="1319" y="2403"/>
                  </a:cubicBezTo>
                  <a:cubicBezTo>
                    <a:pt x="1" y="3577"/>
                    <a:pt x="649" y="7442"/>
                    <a:pt x="3232" y="7442"/>
                  </a:cubicBezTo>
                  <a:cubicBezTo>
                    <a:pt x="3518" y="7442"/>
                    <a:pt x="3827" y="7394"/>
                    <a:pt x="4160" y="7291"/>
                  </a:cubicBezTo>
                  <a:cubicBezTo>
                    <a:pt x="7503" y="6250"/>
                    <a:pt x="6752" y="3668"/>
                    <a:pt x="7345" y="3309"/>
                  </a:cubicBezTo>
                  <a:cubicBezTo>
                    <a:pt x="7939" y="2948"/>
                    <a:pt x="9700" y="2888"/>
                    <a:pt x="11839" y="2767"/>
                  </a:cubicBezTo>
                  <a:cubicBezTo>
                    <a:pt x="13980" y="2648"/>
                    <a:pt x="14282" y="1002"/>
                    <a:pt x="13691" y="874"/>
                  </a:cubicBezTo>
                  <a:cubicBezTo>
                    <a:pt x="13176" y="762"/>
                    <a:pt x="8689" y="1"/>
                    <a:pt x="6975"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flipH="1">
              <a:off x="6325095" y="1977223"/>
              <a:ext cx="118737" cy="154767"/>
            </a:xfrm>
            <a:custGeom>
              <a:rect b="b" l="l" r="r" t="t"/>
              <a:pathLst>
                <a:path extrusionOk="0" h="13299" w="10203">
                  <a:moveTo>
                    <a:pt x="156" y="1"/>
                  </a:moveTo>
                  <a:cubicBezTo>
                    <a:pt x="154" y="1"/>
                    <a:pt x="153" y="1"/>
                    <a:pt x="152" y="1"/>
                  </a:cubicBezTo>
                  <a:cubicBezTo>
                    <a:pt x="0" y="79"/>
                    <a:pt x="1400" y="10529"/>
                    <a:pt x="2024" y="12161"/>
                  </a:cubicBezTo>
                  <a:cubicBezTo>
                    <a:pt x="2024" y="12161"/>
                    <a:pt x="6007" y="12744"/>
                    <a:pt x="10203" y="13299"/>
                  </a:cubicBezTo>
                  <a:cubicBezTo>
                    <a:pt x="10156" y="13238"/>
                    <a:pt x="10132" y="13156"/>
                    <a:pt x="10060" y="13125"/>
                  </a:cubicBezTo>
                  <a:lnTo>
                    <a:pt x="10062" y="13124"/>
                  </a:lnTo>
                  <a:cubicBezTo>
                    <a:pt x="7960" y="12192"/>
                    <a:pt x="4728" y="4618"/>
                    <a:pt x="5325" y="1998"/>
                  </a:cubicBezTo>
                  <a:cubicBezTo>
                    <a:pt x="2426" y="864"/>
                    <a:pt x="268" y="1"/>
                    <a:pt x="156"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flipH="1">
              <a:off x="6701627" y="2335682"/>
              <a:ext cx="316214" cy="234787"/>
            </a:xfrm>
            <a:custGeom>
              <a:rect b="b" l="l" r="r" t="t"/>
              <a:pathLst>
                <a:path extrusionOk="0" h="20175" w="27172">
                  <a:moveTo>
                    <a:pt x="4426" y="0"/>
                  </a:moveTo>
                  <a:lnTo>
                    <a:pt x="4426" y="2"/>
                  </a:lnTo>
                  <a:cubicBezTo>
                    <a:pt x="4426" y="2"/>
                    <a:pt x="1679" y="3499"/>
                    <a:pt x="365" y="5390"/>
                  </a:cubicBezTo>
                  <a:cubicBezTo>
                    <a:pt x="33" y="5867"/>
                    <a:pt x="1" y="6483"/>
                    <a:pt x="277" y="6994"/>
                  </a:cubicBezTo>
                  <a:cubicBezTo>
                    <a:pt x="1898" y="10006"/>
                    <a:pt x="8257" y="20175"/>
                    <a:pt x="20228" y="20175"/>
                  </a:cubicBezTo>
                  <a:cubicBezTo>
                    <a:pt x="22362" y="20175"/>
                    <a:pt x="24675" y="19851"/>
                    <a:pt x="27171" y="19107"/>
                  </a:cubicBezTo>
                  <a:lnTo>
                    <a:pt x="4426" y="0"/>
                  </a:ln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flipH="1">
              <a:off x="6354096" y="1827425"/>
              <a:ext cx="626924" cy="734059"/>
            </a:xfrm>
            <a:custGeom>
              <a:rect b="b" l="l" r="r" t="t"/>
              <a:pathLst>
                <a:path extrusionOk="0" h="63077" w="53871">
                  <a:moveTo>
                    <a:pt x="34395" y="1"/>
                  </a:moveTo>
                  <a:cubicBezTo>
                    <a:pt x="32216" y="1"/>
                    <a:pt x="29508" y="459"/>
                    <a:pt x="26091" y="1524"/>
                  </a:cubicBezTo>
                  <a:cubicBezTo>
                    <a:pt x="27638" y="10862"/>
                    <a:pt x="463" y="43188"/>
                    <a:pt x="296" y="44007"/>
                  </a:cubicBezTo>
                  <a:cubicBezTo>
                    <a:pt x="1" y="45440"/>
                    <a:pt x="7775" y="63076"/>
                    <a:pt x="20995" y="63076"/>
                  </a:cubicBezTo>
                  <a:cubicBezTo>
                    <a:pt x="22088" y="63076"/>
                    <a:pt x="23218" y="62956"/>
                    <a:pt x="24384" y="62695"/>
                  </a:cubicBezTo>
                  <a:cubicBezTo>
                    <a:pt x="28804" y="61709"/>
                    <a:pt x="38231" y="48912"/>
                    <a:pt x="39974" y="46912"/>
                  </a:cubicBezTo>
                  <a:cubicBezTo>
                    <a:pt x="41716" y="44913"/>
                    <a:pt x="51457" y="39830"/>
                    <a:pt x="52664" y="33983"/>
                  </a:cubicBezTo>
                  <a:cubicBezTo>
                    <a:pt x="53870" y="28134"/>
                    <a:pt x="47453" y="14618"/>
                    <a:pt x="45296" y="9989"/>
                  </a:cubicBezTo>
                  <a:cubicBezTo>
                    <a:pt x="43084" y="5241"/>
                    <a:pt x="41763" y="1"/>
                    <a:pt x="34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flipH="1">
              <a:off x="6492827" y="2297953"/>
              <a:ext cx="207008" cy="259563"/>
            </a:xfrm>
            <a:custGeom>
              <a:rect b="b" l="l" r="r" t="t"/>
              <a:pathLst>
                <a:path extrusionOk="0" h="22304" w="17788">
                  <a:moveTo>
                    <a:pt x="8075" y="1"/>
                  </a:moveTo>
                  <a:cubicBezTo>
                    <a:pt x="4955" y="1"/>
                    <a:pt x="1790" y="1156"/>
                    <a:pt x="3484" y="3637"/>
                  </a:cubicBezTo>
                  <a:cubicBezTo>
                    <a:pt x="5151" y="6080"/>
                    <a:pt x="5094" y="18052"/>
                    <a:pt x="0" y="22304"/>
                  </a:cubicBezTo>
                  <a:cubicBezTo>
                    <a:pt x="75" y="22288"/>
                    <a:pt x="146" y="22280"/>
                    <a:pt x="222" y="22263"/>
                  </a:cubicBezTo>
                  <a:cubicBezTo>
                    <a:pt x="4642" y="21277"/>
                    <a:pt x="14069" y="8480"/>
                    <a:pt x="15810" y="6480"/>
                  </a:cubicBezTo>
                  <a:cubicBezTo>
                    <a:pt x="16173" y="6066"/>
                    <a:pt x="16886" y="5514"/>
                    <a:pt x="17787" y="4856"/>
                  </a:cubicBezTo>
                  <a:cubicBezTo>
                    <a:pt x="17456" y="4695"/>
                    <a:pt x="13849" y="2248"/>
                    <a:pt x="12431" y="1073"/>
                  </a:cubicBezTo>
                  <a:lnTo>
                    <a:pt x="12432" y="1073"/>
                  </a:lnTo>
                  <a:cubicBezTo>
                    <a:pt x="11582" y="369"/>
                    <a:pt x="9836" y="1"/>
                    <a:pt x="8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flipH="1">
              <a:off x="6522863" y="2079948"/>
              <a:ext cx="287947" cy="273551"/>
            </a:xfrm>
            <a:custGeom>
              <a:rect b="b" l="l" r="r" t="t"/>
              <a:pathLst>
                <a:path extrusionOk="0" h="23506" w="24743">
                  <a:moveTo>
                    <a:pt x="8301" y="1"/>
                  </a:moveTo>
                  <a:cubicBezTo>
                    <a:pt x="7719" y="1"/>
                    <a:pt x="7206" y="165"/>
                    <a:pt x="6791" y="522"/>
                  </a:cubicBezTo>
                  <a:cubicBezTo>
                    <a:pt x="4074" y="2863"/>
                    <a:pt x="825" y="6656"/>
                    <a:pt x="486" y="11920"/>
                  </a:cubicBezTo>
                  <a:cubicBezTo>
                    <a:pt x="0" y="19426"/>
                    <a:pt x="3315" y="23505"/>
                    <a:pt x="8210" y="23505"/>
                  </a:cubicBezTo>
                  <a:cubicBezTo>
                    <a:pt x="10889" y="23505"/>
                    <a:pt x="14042" y="22283"/>
                    <a:pt x="17305" y="19732"/>
                  </a:cubicBezTo>
                  <a:cubicBezTo>
                    <a:pt x="24742" y="13918"/>
                    <a:pt x="13650" y="1"/>
                    <a:pt x="8301"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flipH="1">
              <a:off x="6198037" y="2604904"/>
              <a:ext cx="67195" cy="152812"/>
            </a:xfrm>
            <a:custGeom>
              <a:rect b="b" l="l" r="r" t="t"/>
              <a:pathLst>
                <a:path extrusionOk="0" h="13131" w="5774">
                  <a:moveTo>
                    <a:pt x="326" y="1"/>
                  </a:moveTo>
                  <a:cubicBezTo>
                    <a:pt x="326" y="1"/>
                    <a:pt x="2608" y="8211"/>
                    <a:pt x="1224" y="10299"/>
                  </a:cubicBezTo>
                  <a:cubicBezTo>
                    <a:pt x="1" y="12143"/>
                    <a:pt x="912" y="13130"/>
                    <a:pt x="1444" y="13130"/>
                  </a:cubicBezTo>
                  <a:cubicBezTo>
                    <a:pt x="1514" y="13130"/>
                    <a:pt x="1578" y="13113"/>
                    <a:pt x="1629" y="13078"/>
                  </a:cubicBezTo>
                  <a:cubicBezTo>
                    <a:pt x="2069" y="12783"/>
                    <a:pt x="5198" y="10693"/>
                    <a:pt x="5224" y="9813"/>
                  </a:cubicBezTo>
                  <a:cubicBezTo>
                    <a:pt x="5250" y="8936"/>
                    <a:pt x="5774" y="4172"/>
                    <a:pt x="4936" y="3461"/>
                  </a:cubicBezTo>
                  <a:cubicBezTo>
                    <a:pt x="4100" y="2749"/>
                    <a:pt x="326" y="1"/>
                    <a:pt x="326"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flipH="1">
              <a:off x="6158260" y="2589717"/>
              <a:ext cx="242549" cy="175971"/>
            </a:xfrm>
            <a:custGeom>
              <a:rect b="b" l="l" r="r" t="t"/>
              <a:pathLst>
                <a:path extrusionOk="0" h="15121" w="20842">
                  <a:moveTo>
                    <a:pt x="17605" y="1"/>
                  </a:moveTo>
                  <a:lnTo>
                    <a:pt x="0" y="7938"/>
                  </a:lnTo>
                  <a:lnTo>
                    <a:pt x="1620" y="11529"/>
                  </a:lnTo>
                  <a:lnTo>
                    <a:pt x="3238" y="15120"/>
                  </a:lnTo>
                  <a:lnTo>
                    <a:pt x="20842" y="7184"/>
                  </a:lnTo>
                  <a:lnTo>
                    <a:pt x="19223" y="3593"/>
                  </a:lnTo>
                  <a:lnTo>
                    <a:pt x="17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flipH="1">
              <a:off x="6356854" y="2667106"/>
              <a:ext cx="88294" cy="130736"/>
            </a:xfrm>
            <a:custGeom>
              <a:rect b="b" l="l" r="r" t="t"/>
              <a:pathLst>
                <a:path extrusionOk="0" h="11234" w="7587">
                  <a:moveTo>
                    <a:pt x="2527" y="0"/>
                  </a:moveTo>
                  <a:cubicBezTo>
                    <a:pt x="2378" y="0"/>
                    <a:pt x="2226" y="31"/>
                    <a:pt x="2081" y="96"/>
                  </a:cubicBezTo>
                  <a:lnTo>
                    <a:pt x="790" y="678"/>
                  </a:lnTo>
                  <a:cubicBezTo>
                    <a:pt x="243" y="926"/>
                    <a:pt x="0" y="1569"/>
                    <a:pt x="246" y="2115"/>
                  </a:cubicBezTo>
                  <a:lnTo>
                    <a:pt x="2157" y="6354"/>
                  </a:lnTo>
                  <a:lnTo>
                    <a:pt x="4069" y="10593"/>
                  </a:lnTo>
                  <a:cubicBezTo>
                    <a:pt x="4250" y="10995"/>
                    <a:pt x="4646" y="11234"/>
                    <a:pt x="5060" y="11234"/>
                  </a:cubicBezTo>
                  <a:cubicBezTo>
                    <a:pt x="5209" y="11234"/>
                    <a:pt x="5360" y="11203"/>
                    <a:pt x="5504" y="11138"/>
                  </a:cubicBezTo>
                  <a:lnTo>
                    <a:pt x="6797" y="10554"/>
                  </a:lnTo>
                  <a:cubicBezTo>
                    <a:pt x="7343" y="10308"/>
                    <a:pt x="7586" y="9666"/>
                    <a:pt x="7340" y="9118"/>
                  </a:cubicBezTo>
                  <a:lnTo>
                    <a:pt x="5430" y="4879"/>
                  </a:lnTo>
                  <a:lnTo>
                    <a:pt x="3518" y="640"/>
                  </a:lnTo>
                  <a:cubicBezTo>
                    <a:pt x="3337" y="238"/>
                    <a:pt x="2942" y="0"/>
                    <a:pt x="2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flipH="1">
              <a:off x="6117424" y="2565685"/>
              <a:ext cx="81276" cy="114513"/>
            </a:xfrm>
            <a:custGeom>
              <a:rect b="b" l="l" r="r" t="t"/>
              <a:pathLst>
                <a:path extrusionOk="0" h="9840" w="6984">
                  <a:moveTo>
                    <a:pt x="2751" y="1"/>
                  </a:moveTo>
                  <a:cubicBezTo>
                    <a:pt x="2646" y="1"/>
                    <a:pt x="2540" y="23"/>
                    <a:pt x="2438" y="69"/>
                  </a:cubicBezTo>
                  <a:lnTo>
                    <a:pt x="555" y="919"/>
                  </a:lnTo>
                  <a:cubicBezTo>
                    <a:pt x="171" y="1090"/>
                    <a:pt x="1" y="1541"/>
                    <a:pt x="173" y="1925"/>
                  </a:cubicBezTo>
                  <a:lnTo>
                    <a:pt x="1856" y="5658"/>
                  </a:lnTo>
                  <a:lnTo>
                    <a:pt x="3538" y="9390"/>
                  </a:lnTo>
                  <a:cubicBezTo>
                    <a:pt x="3666" y="9672"/>
                    <a:pt x="3943" y="9839"/>
                    <a:pt x="4233" y="9839"/>
                  </a:cubicBezTo>
                  <a:cubicBezTo>
                    <a:pt x="4338" y="9839"/>
                    <a:pt x="4444" y="9817"/>
                    <a:pt x="4546" y="9771"/>
                  </a:cubicBezTo>
                  <a:lnTo>
                    <a:pt x="6430" y="8923"/>
                  </a:lnTo>
                  <a:cubicBezTo>
                    <a:pt x="6813" y="8749"/>
                    <a:pt x="6983" y="8299"/>
                    <a:pt x="6811" y="7915"/>
                  </a:cubicBezTo>
                  <a:lnTo>
                    <a:pt x="5128" y="4182"/>
                  </a:lnTo>
                  <a:lnTo>
                    <a:pt x="3446" y="450"/>
                  </a:lnTo>
                  <a:cubicBezTo>
                    <a:pt x="3318" y="168"/>
                    <a:pt x="3041"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flipH="1">
              <a:off x="5838403" y="2269034"/>
              <a:ext cx="3235" cy="1559"/>
            </a:xfrm>
            <a:custGeom>
              <a:rect b="b" l="l" r="r" t="t"/>
              <a:pathLst>
                <a:path extrusionOk="0" h="134" w="278">
                  <a:moveTo>
                    <a:pt x="278" y="1"/>
                  </a:moveTo>
                  <a:lnTo>
                    <a:pt x="278" y="1"/>
                  </a:lnTo>
                  <a:cubicBezTo>
                    <a:pt x="183" y="44"/>
                    <a:pt x="95" y="90"/>
                    <a:pt x="1" y="134"/>
                  </a:cubicBezTo>
                  <a:cubicBezTo>
                    <a:pt x="87" y="97"/>
                    <a:pt x="173" y="60"/>
                    <a:pt x="259" y="24"/>
                  </a:cubicBezTo>
                  <a:cubicBezTo>
                    <a:pt x="265" y="16"/>
                    <a:pt x="272" y="7"/>
                    <a:pt x="278" y="1"/>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flipH="1">
              <a:off x="5504721" y="2246236"/>
              <a:ext cx="651712" cy="409628"/>
            </a:xfrm>
            <a:custGeom>
              <a:rect b="b" l="l" r="r" t="t"/>
              <a:pathLst>
                <a:path extrusionOk="0" h="35199" w="56001">
                  <a:moveTo>
                    <a:pt x="36848" y="2010"/>
                  </a:moveTo>
                  <a:cubicBezTo>
                    <a:pt x="42930" y="2010"/>
                    <a:pt x="48248" y="4719"/>
                    <a:pt x="50434" y="9569"/>
                  </a:cubicBezTo>
                  <a:cubicBezTo>
                    <a:pt x="53703" y="16818"/>
                    <a:pt x="48753" y="26147"/>
                    <a:pt x="39399" y="30363"/>
                  </a:cubicBezTo>
                  <a:cubicBezTo>
                    <a:pt x="36302" y="31759"/>
                    <a:pt x="33105" y="32423"/>
                    <a:pt x="30094" y="32423"/>
                  </a:cubicBezTo>
                  <a:cubicBezTo>
                    <a:pt x="24012" y="32423"/>
                    <a:pt x="18694" y="29714"/>
                    <a:pt x="16508" y="24865"/>
                  </a:cubicBezTo>
                  <a:cubicBezTo>
                    <a:pt x="13239" y="17615"/>
                    <a:pt x="18190" y="8287"/>
                    <a:pt x="27545" y="4070"/>
                  </a:cubicBezTo>
                  <a:cubicBezTo>
                    <a:pt x="30641" y="2674"/>
                    <a:pt x="33838" y="2010"/>
                    <a:pt x="36848" y="2010"/>
                  </a:cubicBezTo>
                  <a:close/>
                  <a:moveTo>
                    <a:pt x="36831" y="1"/>
                  </a:moveTo>
                  <a:cubicBezTo>
                    <a:pt x="33547" y="1"/>
                    <a:pt x="30076" y="720"/>
                    <a:pt x="26716" y="2235"/>
                  </a:cubicBezTo>
                  <a:cubicBezTo>
                    <a:pt x="26417" y="2370"/>
                    <a:pt x="26123" y="2511"/>
                    <a:pt x="25834" y="2655"/>
                  </a:cubicBezTo>
                  <a:lnTo>
                    <a:pt x="25825" y="2636"/>
                  </a:lnTo>
                  <a:cubicBezTo>
                    <a:pt x="10663" y="9473"/>
                    <a:pt x="10937" y="23332"/>
                    <a:pt x="1" y="28318"/>
                  </a:cubicBezTo>
                  <a:lnTo>
                    <a:pt x="843" y="30185"/>
                  </a:lnTo>
                  <a:lnTo>
                    <a:pt x="2557" y="29259"/>
                  </a:lnTo>
                  <a:cubicBezTo>
                    <a:pt x="7013" y="26650"/>
                    <a:pt x="9562" y="22665"/>
                    <a:pt x="12242" y="18476"/>
                  </a:cubicBezTo>
                  <a:cubicBezTo>
                    <a:pt x="12897" y="17452"/>
                    <a:pt x="13558" y="16421"/>
                    <a:pt x="14253" y="15401"/>
                  </a:cubicBezTo>
                  <a:lnTo>
                    <a:pt x="14253" y="15401"/>
                  </a:lnTo>
                  <a:cubicBezTo>
                    <a:pt x="13156" y="18849"/>
                    <a:pt x="13208" y="22442"/>
                    <a:pt x="14673" y="25692"/>
                  </a:cubicBezTo>
                  <a:cubicBezTo>
                    <a:pt x="16138" y="28941"/>
                    <a:pt x="18796" y="31360"/>
                    <a:pt x="22107" y="32820"/>
                  </a:cubicBezTo>
                  <a:cubicBezTo>
                    <a:pt x="20881" y="32665"/>
                    <a:pt x="19672" y="32478"/>
                    <a:pt x="18471" y="32292"/>
                  </a:cubicBezTo>
                  <a:cubicBezTo>
                    <a:pt x="15715" y="31862"/>
                    <a:pt x="13035" y="31444"/>
                    <a:pt x="10348" y="31444"/>
                  </a:cubicBezTo>
                  <a:cubicBezTo>
                    <a:pt x="8242" y="31444"/>
                    <a:pt x="6132" y="31701"/>
                    <a:pt x="3977" y="32409"/>
                  </a:cubicBezTo>
                  <a:lnTo>
                    <a:pt x="2154" y="33092"/>
                  </a:lnTo>
                  <a:lnTo>
                    <a:pt x="2990" y="34947"/>
                  </a:lnTo>
                  <a:cubicBezTo>
                    <a:pt x="5470" y="33841"/>
                    <a:pt x="7910" y="33464"/>
                    <a:pt x="10377" y="33464"/>
                  </a:cubicBezTo>
                  <a:cubicBezTo>
                    <a:pt x="15669" y="33464"/>
                    <a:pt x="21083" y="35199"/>
                    <a:pt x="27271" y="35199"/>
                  </a:cubicBezTo>
                  <a:cubicBezTo>
                    <a:pt x="30969" y="35199"/>
                    <a:pt x="34944" y="34579"/>
                    <a:pt x="39334" y="32600"/>
                  </a:cubicBezTo>
                  <a:lnTo>
                    <a:pt x="39326" y="32583"/>
                  </a:lnTo>
                  <a:cubicBezTo>
                    <a:pt x="39627" y="32460"/>
                    <a:pt x="39927" y="32334"/>
                    <a:pt x="40226" y="32199"/>
                  </a:cubicBezTo>
                  <a:cubicBezTo>
                    <a:pt x="50608" y="27517"/>
                    <a:pt x="56000" y="17016"/>
                    <a:pt x="52269" y="8741"/>
                  </a:cubicBezTo>
                  <a:cubicBezTo>
                    <a:pt x="49746" y="3145"/>
                    <a:pt x="43696" y="1"/>
                    <a:pt x="36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flipH="1">
              <a:off x="6261706" y="2066087"/>
              <a:ext cx="517659" cy="592023"/>
            </a:xfrm>
            <a:custGeom>
              <a:rect b="b" l="l" r="r" t="t"/>
              <a:pathLst>
                <a:path extrusionOk="0" h="50872" w="44482">
                  <a:moveTo>
                    <a:pt x="9440" y="1"/>
                  </a:moveTo>
                  <a:cubicBezTo>
                    <a:pt x="7804" y="1"/>
                    <a:pt x="6230" y="338"/>
                    <a:pt x="5015" y="1054"/>
                  </a:cubicBezTo>
                  <a:cubicBezTo>
                    <a:pt x="307" y="3828"/>
                    <a:pt x="1" y="11845"/>
                    <a:pt x="6048" y="19140"/>
                  </a:cubicBezTo>
                  <a:cubicBezTo>
                    <a:pt x="12095" y="26433"/>
                    <a:pt x="20647" y="30996"/>
                    <a:pt x="22341" y="32132"/>
                  </a:cubicBezTo>
                  <a:cubicBezTo>
                    <a:pt x="24035" y="33268"/>
                    <a:pt x="26736" y="40340"/>
                    <a:pt x="29232" y="43152"/>
                  </a:cubicBezTo>
                  <a:cubicBezTo>
                    <a:pt x="31729" y="45963"/>
                    <a:pt x="35037" y="50871"/>
                    <a:pt x="35037" y="50871"/>
                  </a:cubicBezTo>
                  <a:lnTo>
                    <a:pt x="44481" y="47293"/>
                  </a:lnTo>
                  <a:cubicBezTo>
                    <a:pt x="44481" y="47293"/>
                    <a:pt x="39605" y="40714"/>
                    <a:pt x="37062" y="34787"/>
                  </a:cubicBezTo>
                  <a:cubicBezTo>
                    <a:pt x="34520" y="28862"/>
                    <a:pt x="19680" y="6387"/>
                    <a:pt x="17275" y="3218"/>
                  </a:cubicBezTo>
                  <a:cubicBezTo>
                    <a:pt x="15714" y="1159"/>
                    <a:pt x="12471" y="1"/>
                    <a:pt x="9440"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flipH="1">
              <a:off x="6259227" y="2514015"/>
              <a:ext cx="169675" cy="150031"/>
            </a:xfrm>
            <a:custGeom>
              <a:rect b="b" l="l" r="r" t="t"/>
              <a:pathLst>
                <a:path extrusionOk="0" h="12892" w="14580">
                  <a:moveTo>
                    <a:pt x="7614" y="1"/>
                  </a:moveTo>
                  <a:cubicBezTo>
                    <a:pt x="6434" y="1"/>
                    <a:pt x="4839" y="591"/>
                    <a:pt x="3425" y="1562"/>
                  </a:cubicBezTo>
                  <a:cubicBezTo>
                    <a:pt x="1256" y="3050"/>
                    <a:pt x="1" y="5953"/>
                    <a:pt x="375" y="6854"/>
                  </a:cubicBezTo>
                  <a:cubicBezTo>
                    <a:pt x="749" y="7755"/>
                    <a:pt x="4261" y="12813"/>
                    <a:pt x="4419" y="12891"/>
                  </a:cubicBezTo>
                  <a:cubicBezTo>
                    <a:pt x="4421" y="12891"/>
                    <a:pt x="4422" y="12892"/>
                    <a:pt x="4424" y="12892"/>
                  </a:cubicBezTo>
                  <a:cubicBezTo>
                    <a:pt x="4616" y="12892"/>
                    <a:pt x="6768" y="8721"/>
                    <a:pt x="9751" y="7486"/>
                  </a:cubicBezTo>
                  <a:lnTo>
                    <a:pt x="9753" y="7486"/>
                  </a:lnTo>
                  <a:cubicBezTo>
                    <a:pt x="10502" y="7176"/>
                    <a:pt x="11133" y="7059"/>
                    <a:pt x="11659" y="7059"/>
                  </a:cubicBezTo>
                  <a:cubicBezTo>
                    <a:pt x="13247" y="7059"/>
                    <a:pt x="13874" y="8121"/>
                    <a:pt x="13874" y="8121"/>
                  </a:cubicBezTo>
                  <a:cubicBezTo>
                    <a:pt x="13874" y="8121"/>
                    <a:pt x="14580" y="7797"/>
                    <a:pt x="14371" y="7000"/>
                  </a:cubicBezTo>
                  <a:cubicBezTo>
                    <a:pt x="14162" y="6202"/>
                    <a:pt x="9929" y="1595"/>
                    <a:pt x="9059" y="538"/>
                  </a:cubicBezTo>
                  <a:cubicBezTo>
                    <a:pt x="8756" y="169"/>
                    <a:pt x="8245" y="1"/>
                    <a:pt x="7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flipH="1">
              <a:off x="6225967" y="2585993"/>
              <a:ext cx="159399" cy="169686"/>
            </a:xfrm>
            <a:custGeom>
              <a:rect b="b" l="l" r="r" t="t"/>
              <a:pathLst>
                <a:path extrusionOk="0" h="14581" w="13697">
                  <a:moveTo>
                    <a:pt x="7441" y="1"/>
                  </a:moveTo>
                  <a:cubicBezTo>
                    <a:pt x="7157" y="1"/>
                    <a:pt x="6863" y="34"/>
                    <a:pt x="6557" y="107"/>
                  </a:cubicBezTo>
                  <a:cubicBezTo>
                    <a:pt x="2761" y="1010"/>
                    <a:pt x="0" y="6571"/>
                    <a:pt x="135" y="7165"/>
                  </a:cubicBezTo>
                  <a:cubicBezTo>
                    <a:pt x="386" y="8275"/>
                    <a:pt x="951" y="10824"/>
                    <a:pt x="1325" y="11541"/>
                  </a:cubicBezTo>
                  <a:cubicBezTo>
                    <a:pt x="1699" y="12259"/>
                    <a:pt x="3549" y="14021"/>
                    <a:pt x="4488" y="14440"/>
                  </a:cubicBezTo>
                  <a:cubicBezTo>
                    <a:pt x="4715" y="14542"/>
                    <a:pt x="4927" y="14580"/>
                    <a:pt x="5118" y="14580"/>
                  </a:cubicBezTo>
                  <a:cubicBezTo>
                    <a:pt x="5722" y="14580"/>
                    <a:pt x="6122" y="14197"/>
                    <a:pt x="6122" y="14197"/>
                  </a:cubicBezTo>
                  <a:cubicBezTo>
                    <a:pt x="6449" y="14403"/>
                    <a:pt x="6745" y="14484"/>
                    <a:pt x="7005" y="14484"/>
                  </a:cubicBezTo>
                  <a:cubicBezTo>
                    <a:pt x="7856" y="14484"/>
                    <a:pt x="8317" y="13617"/>
                    <a:pt x="8187" y="13432"/>
                  </a:cubicBezTo>
                  <a:lnTo>
                    <a:pt x="8187" y="13432"/>
                  </a:lnTo>
                  <a:cubicBezTo>
                    <a:pt x="8568" y="13673"/>
                    <a:pt x="8914" y="13767"/>
                    <a:pt x="9223" y="13767"/>
                  </a:cubicBezTo>
                  <a:cubicBezTo>
                    <a:pt x="10345" y="13767"/>
                    <a:pt x="10975" y="12526"/>
                    <a:pt x="10974" y="12505"/>
                  </a:cubicBezTo>
                  <a:lnTo>
                    <a:pt x="10974" y="12505"/>
                  </a:lnTo>
                  <a:cubicBezTo>
                    <a:pt x="11183" y="12915"/>
                    <a:pt x="11562" y="13080"/>
                    <a:pt x="11962" y="13080"/>
                  </a:cubicBezTo>
                  <a:cubicBezTo>
                    <a:pt x="12532" y="13080"/>
                    <a:pt x="13144" y="12744"/>
                    <a:pt x="13364" y="12301"/>
                  </a:cubicBezTo>
                  <a:cubicBezTo>
                    <a:pt x="13697" y="11627"/>
                    <a:pt x="12883" y="5653"/>
                    <a:pt x="12647" y="4989"/>
                  </a:cubicBezTo>
                  <a:cubicBezTo>
                    <a:pt x="12431" y="4378"/>
                    <a:pt x="10673" y="1"/>
                    <a:pt x="7441"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flipH="1">
              <a:off x="6493583" y="1752794"/>
              <a:ext cx="28873" cy="58211"/>
            </a:xfrm>
            <a:custGeom>
              <a:rect b="b" l="l" r="r" t="t"/>
              <a:pathLst>
                <a:path extrusionOk="0" h="5002" w="2481">
                  <a:moveTo>
                    <a:pt x="1336" y="1"/>
                  </a:moveTo>
                  <a:cubicBezTo>
                    <a:pt x="725" y="1"/>
                    <a:pt x="226" y="1010"/>
                    <a:pt x="226" y="1010"/>
                  </a:cubicBezTo>
                  <a:cubicBezTo>
                    <a:pt x="0" y="1376"/>
                    <a:pt x="16" y="5002"/>
                    <a:pt x="793" y="5002"/>
                  </a:cubicBezTo>
                  <a:cubicBezTo>
                    <a:pt x="883" y="5002"/>
                    <a:pt x="984" y="4953"/>
                    <a:pt x="1096" y="4843"/>
                  </a:cubicBezTo>
                  <a:cubicBezTo>
                    <a:pt x="2169" y="3794"/>
                    <a:pt x="2480" y="714"/>
                    <a:pt x="1711" y="137"/>
                  </a:cubicBezTo>
                  <a:cubicBezTo>
                    <a:pt x="1583" y="41"/>
                    <a:pt x="1457" y="1"/>
                    <a:pt x="1336"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flipH="1">
              <a:off x="6457786" y="1833011"/>
              <a:ext cx="208067" cy="159736"/>
            </a:xfrm>
            <a:custGeom>
              <a:rect b="b" l="l" r="r" t="t"/>
              <a:pathLst>
                <a:path extrusionOk="0" h="13726" w="17879">
                  <a:moveTo>
                    <a:pt x="6348" y="0"/>
                  </a:moveTo>
                  <a:cubicBezTo>
                    <a:pt x="3199" y="0"/>
                    <a:pt x="1" y="1558"/>
                    <a:pt x="1448" y="5917"/>
                  </a:cubicBezTo>
                  <a:cubicBezTo>
                    <a:pt x="2041" y="7704"/>
                    <a:pt x="7580" y="13726"/>
                    <a:pt x="12178" y="13726"/>
                  </a:cubicBezTo>
                  <a:cubicBezTo>
                    <a:pt x="12501" y="13726"/>
                    <a:pt x="12819" y="13696"/>
                    <a:pt x="13130" y="13633"/>
                  </a:cubicBezTo>
                  <a:cubicBezTo>
                    <a:pt x="17879" y="12674"/>
                    <a:pt x="12177" y="2598"/>
                    <a:pt x="10899" y="1369"/>
                  </a:cubicBezTo>
                  <a:cubicBezTo>
                    <a:pt x="10040" y="541"/>
                    <a:pt x="8202" y="0"/>
                    <a:pt x="6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flipH="1">
              <a:off x="6518557" y="1780538"/>
              <a:ext cx="158526" cy="212210"/>
            </a:xfrm>
            <a:custGeom>
              <a:rect b="b" l="l" r="r" t="t"/>
              <a:pathLst>
                <a:path extrusionOk="0" h="18235" w="13622">
                  <a:moveTo>
                    <a:pt x="9681" y="0"/>
                  </a:moveTo>
                  <a:cubicBezTo>
                    <a:pt x="6188" y="0"/>
                    <a:pt x="0" y="2010"/>
                    <a:pt x="142" y="2941"/>
                  </a:cubicBezTo>
                  <a:cubicBezTo>
                    <a:pt x="459" y="5017"/>
                    <a:pt x="1838" y="8695"/>
                    <a:pt x="2413" y="10428"/>
                  </a:cubicBezTo>
                  <a:lnTo>
                    <a:pt x="2413" y="10426"/>
                  </a:lnTo>
                  <a:cubicBezTo>
                    <a:pt x="3005" y="12212"/>
                    <a:pt x="8545" y="18235"/>
                    <a:pt x="13143" y="18235"/>
                  </a:cubicBezTo>
                  <a:cubicBezTo>
                    <a:pt x="13304" y="18235"/>
                    <a:pt x="13463" y="18227"/>
                    <a:pt x="13622" y="18212"/>
                  </a:cubicBezTo>
                  <a:cubicBezTo>
                    <a:pt x="13005" y="12990"/>
                    <a:pt x="13025" y="1733"/>
                    <a:pt x="11748" y="505"/>
                  </a:cubicBezTo>
                  <a:cubicBezTo>
                    <a:pt x="11377" y="148"/>
                    <a:pt x="10628" y="0"/>
                    <a:pt x="9681"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flipH="1">
              <a:off x="6504103" y="1670168"/>
              <a:ext cx="208963" cy="252092"/>
            </a:xfrm>
            <a:custGeom>
              <a:rect b="b" l="l" r="r" t="t"/>
              <a:pathLst>
                <a:path extrusionOk="0" h="21662" w="17956">
                  <a:moveTo>
                    <a:pt x="7708" y="1"/>
                  </a:moveTo>
                  <a:cubicBezTo>
                    <a:pt x="7708" y="1"/>
                    <a:pt x="7751" y="1498"/>
                    <a:pt x="4350" y="4221"/>
                  </a:cubicBezTo>
                  <a:cubicBezTo>
                    <a:pt x="947" y="6944"/>
                    <a:pt x="2193" y="11657"/>
                    <a:pt x="2541" y="12671"/>
                  </a:cubicBezTo>
                  <a:cubicBezTo>
                    <a:pt x="2541" y="12671"/>
                    <a:pt x="1879" y="11927"/>
                    <a:pt x="1263" y="11927"/>
                  </a:cubicBezTo>
                  <a:cubicBezTo>
                    <a:pt x="1156" y="11927"/>
                    <a:pt x="1050" y="11950"/>
                    <a:pt x="950" y="12002"/>
                  </a:cubicBezTo>
                  <a:cubicBezTo>
                    <a:pt x="1" y="12498"/>
                    <a:pt x="1187" y="14515"/>
                    <a:pt x="1871" y="15188"/>
                  </a:cubicBezTo>
                  <a:cubicBezTo>
                    <a:pt x="2344" y="15653"/>
                    <a:pt x="3205" y="16213"/>
                    <a:pt x="3731" y="16213"/>
                  </a:cubicBezTo>
                  <a:cubicBezTo>
                    <a:pt x="3967" y="16213"/>
                    <a:pt x="4135" y="16101"/>
                    <a:pt x="4172" y="15818"/>
                  </a:cubicBezTo>
                  <a:cubicBezTo>
                    <a:pt x="4172" y="15818"/>
                    <a:pt x="5709" y="18426"/>
                    <a:pt x="6718" y="19616"/>
                  </a:cubicBezTo>
                  <a:cubicBezTo>
                    <a:pt x="7550" y="20596"/>
                    <a:pt x="10047" y="21661"/>
                    <a:pt x="12196" y="21661"/>
                  </a:cubicBezTo>
                  <a:cubicBezTo>
                    <a:pt x="12654" y="21661"/>
                    <a:pt x="13096" y="21613"/>
                    <a:pt x="13503" y="21505"/>
                  </a:cubicBezTo>
                  <a:cubicBezTo>
                    <a:pt x="15817" y="20892"/>
                    <a:pt x="17666" y="16275"/>
                    <a:pt x="17720" y="15730"/>
                  </a:cubicBezTo>
                  <a:cubicBezTo>
                    <a:pt x="17774" y="15185"/>
                    <a:pt x="17955" y="11470"/>
                    <a:pt x="17675" y="9799"/>
                  </a:cubicBezTo>
                  <a:cubicBezTo>
                    <a:pt x="17463" y="8536"/>
                    <a:pt x="16226" y="3897"/>
                    <a:pt x="15651" y="2982"/>
                  </a:cubicBezTo>
                  <a:cubicBezTo>
                    <a:pt x="14500" y="1149"/>
                    <a:pt x="8174" y="1668"/>
                    <a:pt x="7708"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flipH="1">
              <a:off x="6510446" y="1670168"/>
              <a:ext cx="180963" cy="131050"/>
            </a:xfrm>
            <a:custGeom>
              <a:rect b="b" l="l" r="r" t="t"/>
              <a:pathLst>
                <a:path extrusionOk="0" h="11261" w="15550">
                  <a:moveTo>
                    <a:pt x="5845" y="1"/>
                  </a:moveTo>
                  <a:cubicBezTo>
                    <a:pt x="5845" y="1"/>
                    <a:pt x="5890" y="1498"/>
                    <a:pt x="2487" y="4221"/>
                  </a:cubicBezTo>
                  <a:cubicBezTo>
                    <a:pt x="83" y="6145"/>
                    <a:pt x="1" y="9065"/>
                    <a:pt x="283" y="10969"/>
                  </a:cubicBezTo>
                  <a:cubicBezTo>
                    <a:pt x="959" y="11173"/>
                    <a:pt x="1601" y="11260"/>
                    <a:pt x="2219" y="11260"/>
                  </a:cubicBezTo>
                  <a:cubicBezTo>
                    <a:pt x="6041" y="11260"/>
                    <a:pt x="8885" y="7904"/>
                    <a:pt x="12648" y="7904"/>
                  </a:cubicBezTo>
                  <a:cubicBezTo>
                    <a:pt x="13553" y="7904"/>
                    <a:pt x="14511" y="8099"/>
                    <a:pt x="15549" y="8581"/>
                  </a:cubicBezTo>
                  <a:cubicBezTo>
                    <a:pt x="15099" y="6707"/>
                    <a:pt x="14241" y="3701"/>
                    <a:pt x="13790" y="2982"/>
                  </a:cubicBezTo>
                  <a:cubicBezTo>
                    <a:pt x="12639" y="1148"/>
                    <a:pt x="6313" y="1668"/>
                    <a:pt x="5845"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flipH="1">
              <a:off x="6516986" y="1653875"/>
              <a:ext cx="211395" cy="135973"/>
            </a:xfrm>
            <a:custGeom>
              <a:rect b="b" l="l" r="r" t="t"/>
              <a:pathLst>
                <a:path extrusionOk="0" h="11684" w="18165">
                  <a:moveTo>
                    <a:pt x="11259" y="0"/>
                  </a:moveTo>
                  <a:cubicBezTo>
                    <a:pt x="10345" y="0"/>
                    <a:pt x="9360" y="111"/>
                    <a:pt x="8330" y="376"/>
                  </a:cubicBezTo>
                  <a:cubicBezTo>
                    <a:pt x="2170" y="1955"/>
                    <a:pt x="578" y="6805"/>
                    <a:pt x="256" y="7787"/>
                  </a:cubicBezTo>
                  <a:cubicBezTo>
                    <a:pt x="1" y="8564"/>
                    <a:pt x="1048" y="11278"/>
                    <a:pt x="1481" y="11684"/>
                  </a:cubicBezTo>
                  <a:cubicBezTo>
                    <a:pt x="1481" y="11684"/>
                    <a:pt x="3930" y="5735"/>
                    <a:pt x="10050" y="4364"/>
                  </a:cubicBezTo>
                  <a:cubicBezTo>
                    <a:pt x="11368" y="4068"/>
                    <a:pt x="12508" y="3954"/>
                    <a:pt x="13483" y="3954"/>
                  </a:cubicBezTo>
                  <a:cubicBezTo>
                    <a:pt x="16757" y="3954"/>
                    <a:pt x="18164" y="5239"/>
                    <a:pt x="18164" y="5239"/>
                  </a:cubicBezTo>
                  <a:cubicBezTo>
                    <a:pt x="18164" y="5239"/>
                    <a:pt x="18104" y="3614"/>
                    <a:pt x="17268" y="2233"/>
                  </a:cubicBezTo>
                  <a:cubicBezTo>
                    <a:pt x="16700" y="1299"/>
                    <a:pt x="14385" y="0"/>
                    <a:pt x="1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flipH="1">
              <a:off x="6514612" y="1700111"/>
              <a:ext cx="190157" cy="86676"/>
            </a:xfrm>
            <a:custGeom>
              <a:rect b="b" l="l" r="r" t="t"/>
              <a:pathLst>
                <a:path extrusionOk="0" h="7448" w="16340">
                  <a:moveTo>
                    <a:pt x="12006" y="0"/>
                  </a:moveTo>
                  <a:cubicBezTo>
                    <a:pt x="10939" y="0"/>
                    <a:pt x="9613" y="146"/>
                    <a:pt x="7973" y="527"/>
                  </a:cubicBezTo>
                  <a:cubicBezTo>
                    <a:pt x="1977" y="1922"/>
                    <a:pt x="288" y="5617"/>
                    <a:pt x="0" y="6638"/>
                  </a:cubicBezTo>
                  <a:lnTo>
                    <a:pt x="87" y="7025"/>
                  </a:lnTo>
                  <a:lnTo>
                    <a:pt x="88" y="7025"/>
                  </a:lnTo>
                  <a:cubicBezTo>
                    <a:pt x="88" y="7025"/>
                    <a:pt x="461" y="7448"/>
                    <a:pt x="1081" y="7448"/>
                  </a:cubicBezTo>
                  <a:cubicBezTo>
                    <a:pt x="1454" y="7448"/>
                    <a:pt x="1916" y="7295"/>
                    <a:pt x="2442" y="6806"/>
                  </a:cubicBezTo>
                  <a:cubicBezTo>
                    <a:pt x="3841" y="5503"/>
                    <a:pt x="4347" y="2609"/>
                    <a:pt x="8713" y="1618"/>
                  </a:cubicBezTo>
                  <a:cubicBezTo>
                    <a:pt x="9566" y="1425"/>
                    <a:pt x="10304" y="1347"/>
                    <a:pt x="10948" y="1347"/>
                  </a:cubicBezTo>
                  <a:cubicBezTo>
                    <a:pt x="13594" y="1347"/>
                    <a:pt x="14654" y="2659"/>
                    <a:pt x="15542" y="2659"/>
                  </a:cubicBezTo>
                  <a:cubicBezTo>
                    <a:pt x="15545" y="2659"/>
                    <a:pt x="15548" y="2659"/>
                    <a:pt x="15552" y="2659"/>
                  </a:cubicBezTo>
                  <a:cubicBezTo>
                    <a:pt x="16323" y="2650"/>
                    <a:pt x="16340" y="2196"/>
                    <a:pt x="16299" y="1967"/>
                  </a:cubicBezTo>
                  <a:cubicBezTo>
                    <a:pt x="16285" y="1889"/>
                    <a:pt x="16200" y="1488"/>
                    <a:pt x="16200" y="1488"/>
                  </a:cubicBezTo>
                  <a:cubicBezTo>
                    <a:pt x="16200" y="1488"/>
                    <a:pt x="15423" y="0"/>
                    <a:pt x="12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flipH="1">
              <a:off x="6511900" y="1686507"/>
              <a:ext cx="192868" cy="95358"/>
            </a:xfrm>
            <a:custGeom>
              <a:rect b="b" l="l" r="r" t="t"/>
              <a:pathLst>
                <a:path extrusionOk="0" h="8194" w="16573">
                  <a:moveTo>
                    <a:pt x="10675" y="1"/>
                  </a:moveTo>
                  <a:cubicBezTo>
                    <a:pt x="9906" y="1"/>
                    <a:pt x="9046" y="94"/>
                    <a:pt x="8088" y="318"/>
                  </a:cubicBezTo>
                  <a:cubicBezTo>
                    <a:pt x="1200" y="1928"/>
                    <a:pt x="0" y="7807"/>
                    <a:pt x="0" y="7807"/>
                  </a:cubicBezTo>
                  <a:cubicBezTo>
                    <a:pt x="0" y="7807"/>
                    <a:pt x="354" y="8194"/>
                    <a:pt x="950" y="8194"/>
                  </a:cubicBezTo>
                  <a:cubicBezTo>
                    <a:pt x="1326" y="8194"/>
                    <a:pt x="1799" y="8039"/>
                    <a:pt x="2341" y="7534"/>
                  </a:cubicBezTo>
                  <a:cubicBezTo>
                    <a:pt x="3740" y="6232"/>
                    <a:pt x="4281" y="3489"/>
                    <a:pt x="8648" y="2498"/>
                  </a:cubicBezTo>
                  <a:cubicBezTo>
                    <a:pt x="9529" y="2298"/>
                    <a:pt x="10288" y="2218"/>
                    <a:pt x="10946" y="2218"/>
                  </a:cubicBezTo>
                  <a:cubicBezTo>
                    <a:pt x="13550" y="2218"/>
                    <a:pt x="14588" y="3467"/>
                    <a:pt x="15469" y="3472"/>
                  </a:cubicBezTo>
                  <a:cubicBezTo>
                    <a:pt x="15472" y="3472"/>
                    <a:pt x="15474" y="3472"/>
                    <a:pt x="15477" y="3472"/>
                  </a:cubicBezTo>
                  <a:cubicBezTo>
                    <a:pt x="16573" y="3472"/>
                    <a:pt x="16135" y="2435"/>
                    <a:pt x="16135" y="2435"/>
                  </a:cubicBezTo>
                  <a:cubicBezTo>
                    <a:pt x="16135" y="2435"/>
                    <a:pt x="14595"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9"/>
          <p:cNvSpPr txBox="1"/>
          <p:nvPr>
            <p:ph type="title"/>
          </p:nvPr>
        </p:nvSpPr>
        <p:spPr>
          <a:xfrm>
            <a:off x="4091725" y="445025"/>
            <a:ext cx="433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TABLE OF CONTENTS</a:t>
            </a:r>
            <a:endParaRPr>
              <a:solidFill>
                <a:schemeClr val="dk1"/>
              </a:solidFill>
            </a:endParaRPr>
          </a:p>
        </p:txBody>
      </p:sp>
      <p:sp>
        <p:nvSpPr>
          <p:cNvPr id="483" name="Google Shape;483;p29"/>
          <p:cNvSpPr txBox="1"/>
          <p:nvPr>
            <p:ph idx="2" type="title"/>
          </p:nvPr>
        </p:nvSpPr>
        <p:spPr>
          <a:xfrm>
            <a:off x="4724727" y="1568058"/>
            <a:ext cx="7347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4" name="Google Shape;484;p29"/>
          <p:cNvSpPr txBox="1"/>
          <p:nvPr>
            <p:ph idx="3" type="title"/>
          </p:nvPr>
        </p:nvSpPr>
        <p:spPr>
          <a:xfrm>
            <a:off x="4700302" y="3051891"/>
            <a:ext cx="7347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5" name="Google Shape;485;p29"/>
          <p:cNvSpPr txBox="1"/>
          <p:nvPr>
            <p:ph idx="4" type="title"/>
          </p:nvPr>
        </p:nvSpPr>
        <p:spPr>
          <a:xfrm>
            <a:off x="7063077" y="1555146"/>
            <a:ext cx="7347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6" name="Google Shape;486;p29"/>
          <p:cNvSpPr txBox="1"/>
          <p:nvPr>
            <p:ph idx="5" type="title"/>
          </p:nvPr>
        </p:nvSpPr>
        <p:spPr>
          <a:xfrm>
            <a:off x="7063077" y="3064804"/>
            <a:ext cx="7347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7" name="Google Shape;487;p29"/>
          <p:cNvSpPr txBox="1"/>
          <p:nvPr>
            <p:ph idx="1" type="subTitle"/>
          </p:nvPr>
        </p:nvSpPr>
        <p:spPr>
          <a:xfrm>
            <a:off x="3939325" y="2131894"/>
            <a:ext cx="23055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DS in SA?</a:t>
            </a:r>
            <a:endParaRPr/>
          </a:p>
        </p:txBody>
      </p:sp>
      <p:sp>
        <p:nvSpPr>
          <p:cNvPr id="488" name="Google Shape;488;p29"/>
          <p:cNvSpPr txBox="1"/>
          <p:nvPr>
            <p:ph idx="6" type="subTitle"/>
          </p:nvPr>
        </p:nvSpPr>
        <p:spPr>
          <a:xfrm>
            <a:off x="6156025" y="2418300"/>
            <a:ext cx="25488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lang="en"/>
              <a:t>DS Responsibilities</a:t>
            </a:r>
            <a:endParaRPr/>
          </a:p>
          <a:p>
            <a:pPr indent="0" lvl="0" marL="0" rtl="0" algn="ctr">
              <a:spcBef>
                <a:spcPts val="0"/>
              </a:spcBef>
              <a:spcAft>
                <a:spcPts val="0"/>
              </a:spcAft>
              <a:buNone/>
            </a:pPr>
            <a:r>
              <a:t/>
            </a:r>
            <a:endParaRPr/>
          </a:p>
        </p:txBody>
      </p:sp>
      <p:sp>
        <p:nvSpPr>
          <p:cNvPr id="489" name="Google Shape;489;p29"/>
          <p:cNvSpPr txBox="1"/>
          <p:nvPr>
            <p:ph idx="7" type="subTitle"/>
          </p:nvPr>
        </p:nvSpPr>
        <p:spPr>
          <a:xfrm>
            <a:off x="3710525" y="3628656"/>
            <a:ext cx="26868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490" name="Google Shape;490;p29"/>
          <p:cNvSpPr txBox="1"/>
          <p:nvPr>
            <p:ph idx="8" type="subTitle"/>
          </p:nvPr>
        </p:nvSpPr>
        <p:spPr>
          <a:xfrm>
            <a:off x="6277675" y="3628656"/>
            <a:ext cx="23055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Skills &amp; Tools</a:t>
            </a:r>
            <a:endParaRPr/>
          </a:p>
        </p:txBody>
      </p:sp>
      <p:sp>
        <p:nvSpPr>
          <p:cNvPr id="491" name="Google Shape;49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get Involved?</a:t>
            </a:r>
            <a:endParaRPr/>
          </a:p>
        </p:txBody>
      </p:sp>
      <p:sp>
        <p:nvSpPr>
          <p:cNvPr id="1479" name="Google Shape;1479;p56"/>
          <p:cNvSpPr txBox="1"/>
          <p:nvPr>
            <p:ph idx="5" type="subTitle"/>
          </p:nvPr>
        </p:nvSpPr>
        <p:spPr>
          <a:xfrm>
            <a:off x="1370050" y="1598975"/>
            <a:ext cx="3330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Gain Sports Knowledge</a:t>
            </a:r>
            <a:endParaRPr/>
          </a:p>
        </p:txBody>
      </p:sp>
      <p:sp>
        <p:nvSpPr>
          <p:cNvPr id="1480" name="Google Shape;148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1" name="Google Shape;1481;p56"/>
          <p:cNvSpPr txBox="1"/>
          <p:nvPr>
            <p:ph idx="6" type="subTitle"/>
          </p:nvPr>
        </p:nvSpPr>
        <p:spPr>
          <a:xfrm>
            <a:off x="1491450" y="2595650"/>
            <a:ext cx="2811000" cy="89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Join Sports Analytics Communities</a:t>
            </a:r>
            <a:endParaRPr/>
          </a:p>
        </p:txBody>
      </p:sp>
      <p:sp>
        <p:nvSpPr>
          <p:cNvPr id="1482" name="Google Shape;1482;p56"/>
          <p:cNvSpPr txBox="1"/>
          <p:nvPr>
            <p:ph idx="7" type="subTitle"/>
          </p:nvPr>
        </p:nvSpPr>
        <p:spPr>
          <a:xfrm>
            <a:off x="5281424" y="1643938"/>
            <a:ext cx="2811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Portfolio</a:t>
            </a:r>
            <a:endParaRPr/>
          </a:p>
        </p:txBody>
      </p:sp>
      <p:sp>
        <p:nvSpPr>
          <p:cNvPr id="1483" name="Google Shape;1483;p56"/>
          <p:cNvSpPr txBox="1"/>
          <p:nvPr>
            <p:ph idx="8" type="subTitle"/>
          </p:nvPr>
        </p:nvSpPr>
        <p:spPr>
          <a:xfrm>
            <a:off x="5502900" y="2519475"/>
            <a:ext cx="3073500" cy="13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Attend Conferences </a:t>
            </a:r>
            <a:endParaRPr/>
          </a:p>
          <a:p>
            <a:pPr indent="0" lvl="0" marL="0" rtl="0" algn="l">
              <a:spcBef>
                <a:spcPts val="0"/>
              </a:spcBef>
              <a:spcAft>
                <a:spcPts val="0"/>
              </a:spcAft>
              <a:buClr>
                <a:schemeClr val="accent2"/>
              </a:buClr>
              <a:buSzPts val="1100"/>
              <a:buFont typeface="Arial"/>
              <a:buNone/>
            </a:pPr>
            <a:r>
              <a:rPr lang="en"/>
              <a:t>  and Workshops</a:t>
            </a:r>
            <a:endParaRPr/>
          </a:p>
          <a:p>
            <a:pPr indent="0" lvl="0" marL="0" rtl="0" algn="ctr">
              <a:spcBef>
                <a:spcPts val="0"/>
              </a:spcBef>
              <a:spcAft>
                <a:spcPts val="0"/>
              </a:spcAft>
              <a:buNone/>
            </a:pPr>
            <a:r>
              <a:t/>
            </a:r>
            <a:endParaRPr/>
          </a:p>
        </p:txBody>
      </p:sp>
      <p:grpSp>
        <p:nvGrpSpPr>
          <p:cNvPr id="1484" name="Google Shape;1484;p56"/>
          <p:cNvGrpSpPr/>
          <p:nvPr/>
        </p:nvGrpSpPr>
        <p:grpSpPr>
          <a:xfrm>
            <a:off x="707719" y="1676180"/>
            <a:ext cx="399733" cy="399686"/>
            <a:chOff x="6109850" y="360000"/>
            <a:chExt cx="1269800" cy="1269650"/>
          </a:xfrm>
        </p:grpSpPr>
        <p:sp>
          <p:nvSpPr>
            <p:cNvPr id="1485" name="Google Shape;1485;p56"/>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56"/>
          <p:cNvGrpSpPr/>
          <p:nvPr/>
        </p:nvGrpSpPr>
        <p:grpSpPr>
          <a:xfrm>
            <a:off x="4963244" y="2595655"/>
            <a:ext cx="399733" cy="399686"/>
            <a:chOff x="6109850" y="360000"/>
            <a:chExt cx="1269800" cy="1269650"/>
          </a:xfrm>
        </p:grpSpPr>
        <p:sp>
          <p:nvSpPr>
            <p:cNvPr id="1492" name="Google Shape;1492;p56"/>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56"/>
          <p:cNvGrpSpPr/>
          <p:nvPr/>
        </p:nvGrpSpPr>
        <p:grpSpPr>
          <a:xfrm>
            <a:off x="707719" y="2595655"/>
            <a:ext cx="399733" cy="399686"/>
            <a:chOff x="6109850" y="360000"/>
            <a:chExt cx="1269800" cy="1269650"/>
          </a:xfrm>
        </p:grpSpPr>
        <p:sp>
          <p:nvSpPr>
            <p:cNvPr id="1499" name="Google Shape;1499;p56"/>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6"/>
          <p:cNvGrpSpPr/>
          <p:nvPr/>
        </p:nvGrpSpPr>
        <p:grpSpPr>
          <a:xfrm>
            <a:off x="4963244" y="1676180"/>
            <a:ext cx="399733" cy="399686"/>
            <a:chOff x="6109850" y="360000"/>
            <a:chExt cx="1269800" cy="1269650"/>
          </a:xfrm>
        </p:grpSpPr>
        <p:sp>
          <p:nvSpPr>
            <p:cNvPr id="1506" name="Google Shape;1506;p56"/>
            <p:cNvSpPr/>
            <p:nvPr/>
          </p:nvSpPr>
          <p:spPr>
            <a:xfrm>
              <a:off x="6404125" y="981700"/>
              <a:ext cx="686475" cy="647950"/>
            </a:xfrm>
            <a:custGeom>
              <a:rect b="b" l="l" r="r" t="t"/>
              <a:pathLst>
                <a:path extrusionOk="0" h="25918" w="27459">
                  <a:moveTo>
                    <a:pt x="23130" y="1"/>
                  </a:moveTo>
                  <a:cubicBezTo>
                    <a:pt x="20306" y="1"/>
                    <a:pt x="17467" y="464"/>
                    <a:pt x="14717" y="1403"/>
                  </a:cubicBezTo>
                  <a:cubicBezTo>
                    <a:pt x="14116" y="4913"/>
                    <a:pt x="12883" y="8254"/>
                    <a:pt x="11038" y="11350"/>
                  </a:cubicBezTo>
                  <a:cubicBezTo>
                    <a:pt x="10222" y="12716"/>
                    <a:pt x="9306" y="14001"/>
                    <a:pt x="8303" y="15195"/>
                  </a:cubicBezTo>
                  <a:cubicBezTo>
                    <a:pt x="6123" y="17956"/>
                    <a:pt x="3120" y="20215"/>
                    <a:pt x="1" y="21963"/>
                  </a:cubicBezTo>
                  <a:cubicBezTo>
                    <a:pt x="3790" y="24378"/>
                    <a:pt x="8262" y="25813"/>
                    <a:pt x="13065" y="25918"/>
                  </a:cubicBezTo>
                  <a:cubicBezTo>
                    <a:pt x="17452" y="21873"/>
                    <a:pt x="21183" y="16700"/>
                    <a:pt x="23892" y="10889"/>
                  </a:cubicBezTo>
                  <a:cubicBezTo>
                    <a:pt x="25489" y="7466"/>
                    <a:pt x="26683" y="3933"/>
                    <a:pt x="27459" y="366"/>
                  </a:cubicBezTo>
                  <a:cubicBezTo>
                    <a:pt x="26029" y="123"/>
                    <a:pt x="24581" y="1"/>
                    <a:pt x="23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6515500" y="360000"/>
              <a:ext cx="706550" cy="257975"/>
            </a:xfrm>
            <a:custGeom>
              <a:rect b="b" l="l" r="r" t="t"/>
              <a:pathLst>
                <a:path extrusionOk="0" h="10319" w="28262">
                  <a:moveTo>
                    <a:pt x="9170" y="0"/>
                  </a:moveTo>
                  <a:cubicBezTo>
                    <a:pt x="5967" y="0"/>
                    <a:pt x="2904" y="594"/>
                    <a:pt x="82" y="1676"/>
                  </a:cubicBezTo>
                  <a:cubicBezTo>
                    <a:pt x="28" y="2367"/>
                    <a:pt x="0" y="3063"/>
                    <a:pt x="0" y="3753"/>
                  </a:cubicBezTo>
                  <a:cubicBezTo>
                    <a:pt x="0" y="6000"/>
                    <a:pt x="284" y="8203"/>
                    <a:pt x="832" y="10318"/>
                  </a:cubicBezTo>
                  <a:cubicBezTo>
                    <a:pt x="4490" y="9090"/>
                    <a:pt x="8344" y="8266"/>
                    <a:pt x="12307" y="7862"/>
                  </a:cubicBezTo>
                  <a:cubicBezTo>
                    <a:pt x="14137" y="7675"/>
                    <a:pt x="15966" y="7583"/>
                    <a:pt x="17783" y="7583"/>
                  </a:cubicBezTo>
                  <a:cubicBezTo>
                    <a:pt x="21361" y="7583"/>
                    <a:pt x="24887" y="7943"/>
                    <a:pt x="28261" y="8650"/>
                  </a:cubicBezTo>
                  <a:cubicBezTo>
                    <a:pt x="23607" y="3349"/>
                    <a:pt x="16781" y="0"/>
                    <a:pt x="9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6559125" y="623950"/>
              <a:ext cx="820525" cy="402300"/>
            </a:xfrm>
            <a:custGeom>
              <a:rect b="b" l="l" r="r" t="t"/>
              <a:pathLst>
                <a:path extrusionOk="0" h="16092" w="32821">
                  <a:moveTo>
                    <a:pt x="16043" y="0"/>
                  </a:moveTo>
                  <a:cubicBezTo>
                    <a:pt x="14327" y="0"/>
                    <a:pt x="12596" y="88"/>
                    <a:pt x="10864" y="264"/>
                  </a:cubicBezTo>
                  <a:cubicBezTo>
                    <a:pt x="7108" y="648"/>
                    <a:pt x="3459" y="1431"/>
                    <a:pt x="0" y="2593"/>
                  </a:cubicBezTo>
                  <a:cubicBezTo>
                    <a:pt x="1533" y="6558"/>
                    <a:pt x="4040" y="10120"/>
                    <a:pt x="7366" y="12962"/>
                  </a:cubicBezTo>
                  <a:cubicBezTo>
                    <a:pt x="10490" y="11872"/>
                    <a:pt x="13719" y="11333"/>
                    <a:pt x="16933" y="11333"/>
                  </a:cubicBezTo>
                  <a:cubicBezTo>
                    <a:pt x="22080" y="11333"/>
                    <a:pt x="27185" y="12716"/>
                    <a:pt x="31746" y="15436"/>
                  </a:cubicBezTo>
                  <a:cubicBezTo>
                    <a:pt x="32099" y="15646"/>
                    <a:pt x="32447" y="15866"/>
                    <a:pt x="32790" y="16091"/>
                  </a:cubicBezTo>
                  <a:cubicBezTo>
                    <a:pt x="32810" y="15677"/>
                    <a:pt x="32820" y="15257"/>
                    <a:pt x="32820" y="14838"/>
                  </a:cubicBezTo>
                  <a:cubicBezTo>
                    <a:pt x="32820" y="10089"/>
                    <a:pt x="31516" y="5647"/>
                    <a:pt x="29249" y="1846"/>
                  </a:cubicBezTo>
                  <a:cubicBezTo>
                    <a:pt x="25100" y="623"/>
                    <a:pt x="20621" y="0"/>
                    <a:pt x="16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6843550" y="1007600"/>
              <a:ext cx="525675" cy="614525"/>
            </a:xfrm>
            <a:custGeom>
              <a:rect b="b" l="l" r="r" t="t"/>
              <a:pathLst>
                <a:path extrusionOk="0" h="24581" w="21027">
                  <a:moveTo>
                    <a:pt x="12783" y="1"/>
                  </a:moveTo>
                  <a:cubicBezTo>
                    <a:pt x="11962" y="3769"/>
                    <a:pt x="10695" y="7500"/>
                    <a:pt x="9012" y="11112"/>
                  </a:cubicBezTo>
                  <a:cubicBezTo>
                    <a:pt x="6668" y="16140"/>
                    <a:pt x="3595" y="20724"/>
                    <a:pt x="1" y="24580"/>
                  </a:cubicBezTo>
                  <a:cubicBezTo>
                    <a:pt x="10642" y="22917"/>
                    <a:pt x="19092" y="14648"/>
                    <a:pt x="21026" y="4099"/>
                  </a:cubicBezTo>
                  <a:cubicBezTo>
                    <a:pt x="20325" y="3583"/>
                    <a:pt x="19596" y="3094"/>
                    <a:pt x="18844" y="2646"/>
                  </a:cubicBezTo>
                  <a:lnTo>
                    <a:pt x="18847" y="2646"/>
                  </a:lnTo>
                  <a:cubicBezTo>
                    <a:pt x="16918" y="1497"/>
                    <a:pt x="14881" y="612"/>
                    <a:pt x="12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6109850" y="753875"/>
              <a:ext cx="411225" cy="727575"/>
            </a:xfrm>
            <a:custGeom>
              <a:rect b="b" l="l" r="r" t="t"/>
              <a:pathLst>
                <a:path extrusionOk="0" h="29103" w="16449">
                  <a:moveTo>
                    <a:pt x="1896" y="0"/>
                  </a:moveTo>
                  <a:cubicBezTo>
                    <a:pt x="676" y="2973"/>
                    <a:pt x="0" y="6228"/>
                    <a:pt x="0" y="9641"/>
                  </a:cubicBezTo>
                  <a:cubicBezTo>
                    <a:pt x="0" y="17454"/>
                    <a:pt x="3531" y="24444"/>
                    <a:pt x="9083" y="29103"/>
                  </a:cubicBezTo>
                  <a:cubicBezTo>
                    <a:pt x="11851" y="27793"/>
                    <a:pt x="14330" y="26030"/>
                    <a:pt x="16449" y="23876"/>
                  </a:cubicBezTo>
                  <a:cubicBezTo>
                    <a:pt x="13665" y="21254"/>
                    <a:pt x="11143" y="18275"/>
                    <a:pt x="8929" y="15008"/>
                  </a:cubicBezTo>
                  <a:cubicBezTo>
                    <a:pt x="5744" y="10306"/>
                    <a:pt x="3352" y="5186"/>
                    <a:pt x="1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6209575" y="437050"/>
              <a:ext cx="488625" cy="857650"/>
            </a:xfrm>
            <a:custGeom>
              <a:rect b="b" l="l" r="r" t="t"/>
              <a:pathLst>
                <a:path extrusionOk="0" h="34306" w="19545">
                  <a:moveTo>
                    <a:pt x="9269" y="1"/>
                  </a:moveTo>
                  <a:lnTo>
                    <a:pt x="9269" y="1"/>
                  </a:lnTo>
                  <a:cubicBezTo>
                    <a:pt x="5498" y="2058"/>
                    <a:pt x="2305" y="5041"/>
                    <a:pt x="0" y="8646"/>
                  </a:cubicBezTo>
                  <a:cubicBezTo>
                    <a:pt x="1187" y="14607"/>
                    <a:pt x="3738" y="20597"/>
                    <a:pt x="7404" y="26011"/>
                  </a:cubicBezTo>
                  <a:lnTo>
                    <a:pt x="7404" y="26013"/>
                  </a:lnTo>
                  <a:cubicBezTo>
                    <a:pt x="9474" y="29068"/>
                    <a:pt x="11828" y="31852"/>
                    <a:pt x="14422" y="34305"/>
                  </a:cubicBezTo>
                  <a:cubicBezTo>
                    <a:pt x="15085" y="33453"/>
                    <a:pt x="15701" y="32553"/>
                    <a:pt x="16264" y="31611"/>
                  </a:cubicBezTo>
                  <a:cubicBezTo>
                    <a:pt x="17897" y="28871"/>
                    <a:pt x="18997" y="25913"/>
                    <a:pt x="19544" y="22812"/>
                  </a:cubicBezTo>
                  <a:cubicBezTo>
                    <a:pt x="12997" y="17286"/>
                    <a:pt x="9259" y="9265"/>
                    <a:pt x="9259" y="671"/>
                  </a:cubicBezTo>
                  <a:cubicBezTo>
                    <a:pt x="9259" y="449"/>
                    <a:pt x="9264" y="226"/>
                    <a:pt x="9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56"/>
          <p:cNvSpPr txBox="1"/>
          <p:nvPr>
            <p:ph idx="1" type="subTitle"/>
          </p:nvPr>
        </p:nvSpPr>
        <p:spPr>
          <a:xfrm>
            <a:off x="1107450" y="3485750"/>
            <a:ext cx="30735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Reddit Communities</a:t>
            </a:r>
            <a:endParaRPr sz="1400"/>
          </a:p>
          <a:p>
            <a:pPr indent="0" lvl="0" marL="0" rtl="0" algn="ctr">
              <a:spcBef>
                <a:spcPts val="0"/>
              </a:spcBef>
              <a:spcAft>
                <a:spcPts val="0"/>
              </a:spcAft>
              <a:buNone/>
            </a:pPr>
            <a:r>
              <a:rPr lang="en" sz="1400"/>
              <a:t> </a:t>
            </a:r>
            <a:r>
              <a:rPr b="1" lang="en" sz="1400"/>
              <a:t>Sports Analytics: for nerds who love sports</a:t>
            </a:r>
            <a:endParaRPr b="1" sz="1400"/>
          </a:p>
        </p:txBody>
      </p:sp>
      <p:sp>
        <p:nvSpPr>
          <p:cNvPr id="1513" name="Google Shape;1513;p56"/>
          <p:cNvSpPr txBox="1"/>
          <p:nvPr>
            <p:ph idx="1" type="subTitle"/>
          </p:nvPr>
        </p:nvSpPr>
        <p:spPr>
          <a:xfrm>
            <a:off x="5454975" y="3528650"/>
            <a:ext cx="26154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MIT Sloan Sports Analytics Conference</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7"/>
          <p:cNvSpPr txBox="1"/>
          <p:nvPr>
            <p:ph type="title"/>
          </p:nvPr>
        </p:nvSpPr>
        <p:spPr>
          <a:xfrm>
            <a:off x="505525" y="1957675"/>
            <a:ext cx="5307300" cy="1985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3900"/>
              <a:t>What are some c</a:t>
            </a:r>
            <a:r>
              <a:rPr lang="en" sz="3900"/>
              <a:t>ourses that you could take at CU or elsewhere? </a:t>
            </a:r>
            <a:endParaRPr sz="3900"/>
          </a:p>
        </p:txBody>
      </p:sp>
      <p:grpSp>
        <p:nvGrpSpPr>
          <p:cNvPr id="1519" name="Google Shape;1519;p57"/>
          <p:cNvGrpSpPr/>
          <p:nvPr/>
        </p:nvGrpSpPr>
        <p:grpSpPr>
          <a:xfrm>
            <a:off x="6922620" y="608577"/>
            <a:ext cx="1791532" cy="3959565"/>
            <a:chOff x="6920175" y="583126"/>
            <a:chExt cx="1811275" cy="4003200"/>
          </a:xfrm>
        </p:grpSpPr>
        <p:sp>
          <p:nvSpPr>
            <p:cNvPr id="1520" name="Google Shape;1520;p57"/>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521" name="Google Shape;1521;p57"/>
            <p:cNvGrpSpPr/>
            <p:nvPr/>
          </p:nvGrpSpPr>
          <p:grpSpPr>
            <a:xfrm>
              <a:off x="6920175" y="833326"/>
              <a:ext cx="1811275" cy="3753000"/>
              <a:chOff x="6920175" y="847450"/>
              <a:chExt cx="1811275" cy="3753000"/>
            </a:xfrm>
          </p:grpSpPr>
          <p:sp>
            <p:nvSpPr>
              <p:cNvPr id="1522" name="Google Shape;1522;p57"/>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3" name="Google Shape;1523;p57"/>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4" name="Google Shape;1524;p57"/>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5" name="Google Shape;1525;p57"/>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6" name="Google Shape;1526;p57"/>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7" name="Google Shape;1527;p57"/>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8" name="Google Shape;1528;p57"/>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9" name="Google Shape;1529;p57"/>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0" name="Google Shape;1530;p57"/>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1" name="Google Shape;1531;p57"/>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2" name="Google Shape;1532;p57"/>
              <p:cNvSpPr/>
              <p:nvPr/>
            </p:nvSpPr>
            <p:spPr>
              <a:xfrm>
                <a:off x="6920325" y="3349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3" name="Google Shape;1533;p57"/>
              <p:cNvSpPr/>
              <p:nvPr/>
            </p:nvSpPr>
            <p:spPr>
              <a:xfrm>
                <a:off x="7121454" y="3599650"/>
                <a:ext cx="160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4" name="Google Shape;1534;p57"/>
              <p:cNvSpPr/>
              <p:nvPr/>
            </p:nvSpPr>
            <p:spPr>
              <a:xfrm>
                <a:off x="7346923" y="3849850"/>
                <a:ext cx="13845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5" name="Google Shape;1535;p57"/>
              <p:cNvSpPr/>
              <p:nvPr/>
            </p:nvSpPr>
            <p:spPr>
              <a:xfrm>
                <a:off x="7497275" y="4100050"/>
                <a:ext cx="1233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6" name="Google Shape;1536;p57"/>
              <p:cNvSpPr/>
              <p:nvPr/>
            </p:nvSpPr>
            <p:spPr>
              <a:xfrm>
                <a:off x="7497550" y="4350250"/>
                <a:ext cx="1233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1537" name="Google Shape;1537;p57"/>
          <p:cNvSpPr txBox="1"/>
          <p:nvPr>
            <p:ph idx="2" type="title"/>
          </p:nvPr>
        </p:nvSpPr>
        <p:spPr>
          <a:xfrm>
            <a:off x="2376001" y="925675"/>
            <a:ext cx="1189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538" name="Google Shape;1538;p57"/>
          <p:cNvGrpSpPr/>
          <p:nvPr/>
        </p:nvGrpSpPr>
        <p:grpSpPr>
          <a:xfrm>
            <a:off x="5965203" y="584156"/>
            <a:ext cx="2246430" cy="3983979"/>
            <a:chOff x="6052665" y="775287"/>
            <a:chExt cx="2158783" cy="3828540"/>
          </a:xfrm>
        </p:grpSpPr>
        <p:sp>
          <p:nvSpPr>
            <p:cNvPr id="1539" name="Google Shape;1539;p57"/>
            <p:cNvSpPr/>
            <p:nvPr/>
          </p:nvSpPr>
          <p:spPr>
            <a:xfrm flipH="1">
              <a:off x="7631228" y="4476496"/>
              <a:ext cx="41758" cy="41120"/>
            </a:xfrm>
            <a:custGeom>
              <a:rect b="b" l="l" r="r" t="t"/>
              <a:pathLst>
                <a:path extrusionOk="0" h="1434" w="1456">
                  <a:moveTo>
                    <a:pt x="1082" y="1"/>
                  </a:moveTo>
                  <a:cubicBezTo>
                    <a:pt x="1082" y="1"/>
                    <a:pt x="409" y="295"/>
                    <a:pt x="152" y="415"/>
                  </a:cubicBezTo>
                  <a:cubicBezTo>
                    <a:pt x="0" y="485"/>
                    <a:pt x="137" y="1196"/>
                    <a:pt x="270" y="1340"/>
                  </a:cubicBezTo>
                  <a:cubicBezTo>
                    <a:pt x="341" y="1415"/>
                    <a:pt x="645" y="1434"/>
                    <a:pt x="928" y="1434"/>
                  </a:cubicBezTo>
                  <a:cubicBezTo>
                    <a:pt x="1202" y="1434"/>
                    <a:pt x="1455" y="1416"/>
                    <a:pt x="1455" y="1416"/>
                  </a:cubicBezTo>
                  <a:cubicBezTo>
                    <a:pt x="1455" y="1416"/>
                    <a:pt x="1261" y="42"/>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flipH="1">
              <a:off x="8090581" y="2081470"/>
              <a:ext cx="108362" cy="107082"/>
            </a:xfrm>
            <a:custGeom>
              <a:rect b="b" l="l" r="r" t="t"/>
              <a:pathLst>
                <a:path extrusionOk="0" h="3734" w="3778">
                  <a:moveTo>
                    <a:pt x="3743" y="0"/>
                  </a:moveTo>
                  <a:cubicBezTo>
                    <a:pt x="3630" y="0"/>
                    <a:pt x="2684" y="1689"/>
                    <a:pt x="1672" y="1931"/>
                  </a:cubicBezTo>
                  <a:cubicBezTo>
                    <a:pt x="1268" y="2027"/>
                    <a:pt x="894" y="2060"/>
                    <a:pt x="567" y="2060"/>
                  </a:cubicBezTo>
                  <a:cubicBezTo>
                    <a:pt x="357" y="2060"/>
                    <a:pt x="166" y="2047"/>
                    <a:pt x="1" y="2027"/>
                  </a:cubicBezTo>
                  <a:lnTo>
                    <a:pt x="1" y="2027"/>
                  </a:lnTo>
                  <a:cubicBezTo>
                    <a:pt x="122" y="2469"/>
                    <a:pt x="276" y="2870"/>
                    <a:pt x="461" y="3113"/>
                  </a:cubicBezTo>
                  <a:cubicBezTo>
                    <a:pt x="868" y="3616"/>
                    <a:pt x="1652" y="3733"/>
                    <a:pt x="2295" y="3733"/>
                  </a:cubicBezTo>
                  <a:cubicBezTo>
                    <a:pt x="2859" y="3733"/>
                    <a:pt x="3315" y="3643"/>
                    <a:pt x="3315" y="3643"/>
                  </a:cubicBezTo>
                  <a:cubicBezTo>
                    <a:pt x="3315" y="3643"/>
                    <a:pt x="2945" y="2385"/>
                    <a:pt x="3580" y="593"/>
                  </a:cubicBezTo>
                  <a:cubicBezTo>
                    <a:pt x="3731" y="166"/>
                    <a:pt x="3778" y="0"/>
                    <a:pt x="3743"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flipH="1">
              <a:off x="7646377" y="4062654"/>
              <a:ext cx="46494" cy="51103"/>
            </a:xfrm>
            <a:custGeom>
              <a:rect b="b" l="l" r="r" t="t"/>
              <a:pathLst>
                <a:path extrusionOk="0" h="1782" w="1621">
                  <a:moveTo>
                    <a:pt x="1417" y="1"/>
                  </a:moveTo>
                  <a:cubicBezTo>
                    <a:pt x="1417" y="1"/>
                    <a:pt x="542" y="194"/>
                    <a:pt x="206" y="276"/>
                  </a:cubicBezTo>
                  <a:cubicBezTo>
                    <a:pt x="7" y="324"/>
                    <a:pt x="1" y="1206"/>
                    <a:pt x="128" y="1411"/>
                  </a:cubicBezTo>
                  <a:cubicBezTo>
                    <a:pt x="258" y="1620"/>
                    <a:pt x="1527" y="1781"/>
                    <a:pt x="1527" y="1781"/>
                  </a:cubicBezTo>
                  <a:cubicBezTo>
                    <a:pt x="1527" y="1781"/>
                    <a:pt x="1620" y="92"/>
                    <a:pt x="1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flipH="1">
              <a:off x="7643480" y="4129414"/>
              <a:ext cx="46982" cy="50644"/>
            </a:xfrm>
            <a:custGeom>
              <a:rect b="b" l="l" r="r" t="t"/>
              <a:pathLst>
                <a:path extrusionOk="0" h="1766" w="1638">
                  <a:moveTo>
                    <a:pt x="1377" y="0"/>
                  </a:moveTo>
                  <a:cubicBezTo>
                    <a:pt x="1377" y="0"/>
                    <a:pt x="521" y="266"/>
                    <a:pt x="193" y="377"/>
                  </a:cubicBezTo>
                  <a:cubicBezTo>
                    <a:pt x="0" y="441"/>
                    <a:pt x="69" y="1320"/>
                    <a:pt x="213" y="1515"/>
                  </a:cubicBezTo>
                  <a:cubicBezTo>
                    <a:pt x="360" y="1712"/>
                    <a:pt x="1638" y="1765"/>
                    <a:pt x="1638" y="1765"/>
                  </a:cubicBezTo>
                  <a:cubicBezTo>
                    <a:pt x="1638" y="1765"/>
                    <a:pt x="1589" y="73"/>
                    <a:pt x="1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flipH="1">
              <a:off x="7621339" y="4359490"/>
              <a:ext cx="48904" cy="47375"/>
            </a:xfrm>
            <a:custGeom>
              <a:rect b="b" l="l" r="r" t="t"/>
              <a:pathLst>
                <a:path extrusionOk="0" h="1652" w="1705">
                  <a:moveTo>
                    <a:pt x="1536" y="1"/>
                  </a:moveTo>
                  <a:lnTo>
                    <a:pt x="1536" y="1"/>
                  </a:lnTo>
                  <a:cubicBezTo>
                    <a:pt x="1536" y="1"/>
                    <a:pt x="697" y="2"/>
                    <a:pt x="374" y="10"/>
                  </a:cubicBezTo>
                  <a:cubicBezTo>
                    <a:pt x="182" y="14"/>
                    <a:pt x="0" y="819"/>
                    <a:pt x="75" y="1032"/>
                  </a:cubicBezTo>
                  <a:cubicBezTo>
                    <a:pt x="151" y="1249"/>
                    <a:pt x="1279" y="1652"/>
                    <a:pt x="1279" y="1652"/>
                  </a:cubicBezTo>
                  <a:cubicBezTo>
                    <a:pt x="1279" y="1652"/>
                    <a:pt x="1705" y="125"/>
                    <a:pt x="1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flipH="1">
              <a:off x="6994343" y="3529203"/>
              <a:ext cx="609159" cy="840882"/>
            </a:xfrm>
            <a:custGeom>
              <a:rect b="b" l="l" r="r" t="t"/>
              <a:pathLst>
                <a:path extrusionOk="0" h="29322" w="21238">
                  <a:moveTo>
                    <a:pt x="17018" y="1"/>
                  </a:moveTo>
                  <a:cubicBezTo>
                    <a:pt x="17012" y="1"/>
                    <a:pt x="17006" y="1"/>
                    <a:pt x="17000" y="1"/>
                  </a:cubicBezTo>
                  <a:cubicBezTo>
                    <a:pt x="14466" y="44"/>
                    <a:pt x="11126" y="4768"/>
                    <a:pt x="9916" y="7198"/>
                  </a:cubicBezTo>
                  <a:cubicBezTo>
                    <a:pt x="8420" y="10207"/>
                    <a:pt x="5384" y="14931"/>
                    <a:pt x="2791" y="16859"/>
                  </a:cubicBezTo>
                  <a:cubicBezTo>
                    <a:pt x="306" y="18706"/>
                    <a:pt x="0" y="24061"/>
                    <a:pt x="354" y="26528"/>
                  </a:cubicBezTo>
                  <a:cubicBezTo>
                    <a:pt x="471" y="27340"/>
                    <a:pt x="1132" y="29322"/>
                    <a:pt x="2386" y="29322"/>
                  </a:cubicBezTo>
                  <a:cubicBezTo>
                    <a:pt x="2547" y="29322"/>
                    <a:pt x="2717" y="29289"/>
                    <a:pt x="2897" y="29218"/>
                  </a:cubicBezTo>
                  <a:cubicBezTo>
                    <a:pt x="3482" y="28985"/>
                    <a:pt x="5215" y="25692"/>
                    <a:pt x="5501" y="25110"/>
                  </a:cubicBezTo>
                  <a:cubicBezTo>
                    <a:pt x="8870" y="18232"/>
                    <a:pt x="21238" y="11539"/>
                    <a:pt x="20746" y="8779"/>
                  </a:cubicBezTo>
                  <a:cubicBezTo>
                    <a:pt x="20746" y="8779"/>
                    <a:pt x="19539" y="1"/>
                    <a:pt x="17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flipH="1">
              <a:off x="7114257" y="3606660"/>
              <a:ext cx="152620" cy="314334"/>
            </a:xfrm>
            <a:custGeom>
              <a:rect b="b" l="l" r="r" t="t"/>
              <a:pathLst>
                <a:path extrusionOk="0" h="10961" w="5321">
                  <a:moveTo>
                    <a:pt x="1227" y="1"/>
                  </a:moveTo>
                  <a:cubicBezTo>
                    <a:pt x="1017" y="241"/>
                    <a:pt x="813" y="487"/>
                    <a:pt x="614" y="739"/>
                  </a:cubicBezTo>
                  <a:cubicBezTo>
                    <a:pt x="1" y="5299"/>
                    <a:pt x="2554" y="9730"/>
                    <a:pt x="4723" y="10871"/>
                  </a:cubicBezTo>
                  <a:cubicBezTo>
                    <a:pt x="4789" y="10906"/>
                    <a:pt x="4852" y="10932"/>
                    <a:pt x="4916" y="10961"/>
                  </a:cubicBezTo>
                  <a:cubicBezTo>
                    <a:pt x="5053" y="10845"/>
                    <a:pt x="5190" y="10730"/>
                    <a:pt x="5320" y="10617"/>
                  </a:cubicBezTo>
                  <a:cubicBezTo>
                    <a:pt x="5187" y="10572"/>
                    <a:pt x="5059" y="10515"/>
                    <a:pt x="4942" y="10455"/>
                  </a:cubicBezTo>
                  <a:cubicBezTo>
                    <a:pt x="2806" y="9332"/>
                    <a:pt x="273" y="4793"/>
                    <a:pt x="1163" y="241"/>
                  </a:cubicBezTo>
                  <a:cubicBezTo>
                    <a:pt x="1180" y="156"/>
                    <a:pt x="1204" y="80"/>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flipH="1">
              <a:off x="7440791" y="4202426"/>
              <a:ext cx="93362" cy="134870"/>
            </a:xfrm>
            <a:custGeom>
              <a:rect b="b" l="l" r="r" t="t"/>
              <a:pathLst>
                <a:path extrusionOk="0" h="4703" w="3255">
                  <a:moveTo>
                    <a:pt x="1641" y="0"/>
                  </a:moveTo>
                  <a:cubicBezTo>
                    <a:pt x="1171" y="0"/>
                    <a:pt x="635" y="235"/>
                    <a:pt x="142" y="813"/>
                  </a:cubicBezTo>
                  <a:lnTo>
                    <a:pt x="1" y="4312"/>
                  </a:lnTo>
                  <a:cubicBezTo>
                    <a:pt x="1" y="4312"/>
                    <a:pt x="1722" y="4703"/>
                    <a:pt x="1890" y="4703"/>
                  </a:cubicBezTo>
                  <a:cubicBezTo>
                    <a:pt x="1900" y="4703"/>
                    <a:pt x="1904" y="4701"/>
                    <a:pt x="1902" y="4698"/>
                  </a:cubicBezTo>
                  <a:cubicBezTo>
                    <a:pt x="1866" y="4644"/>
                    <a:pt x="2777" y="1955"/>
                    <a:pt x="2777" y="1955"/>
                  </a:cubicBezTo>
                  <a:cubicBezTo>
                    <a:pt x="3254" y="940"/>
                    <a:pt x="2581" y="0"/>
                    <a:pt x="1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flipH="1">
              <a:off x="7425063" y="4005328"/>
              <a:ext cx="265915" cy="598499"/>
            </a:xfrm>
            <a:custGeom>
              <a:rect b="b" l="l" r="r" t="t"/>
              <a:pathLst>
                <a:path extrusionOk="0" h="20870" w="9271">
                  <a:moveTo>
                    <a:pt x="5841" y="256"/>
                  </a:moveTo>
                  <a:lnTo>
                    <a:pt x="5841" y="256"/>
                  </a:lnTo>
                  <a:cubicBezTo>
                    <a:pt x="5098" y="691"/>
                    <a:pt x="2763" y="1"/>
                    <a:pt x="1290" y="1357"/>
                  </a:cubicBezTo>
                  <a:cubicBezTo>
                    <a:pt x="0" y="2544"/>
                    <a:pt x="2087" y="8908"/>
                    <a:pt x="1811" y="10415"/>
                  </a:cubicBezTo>
                  <a:cubicBezTo>
                    <a:pt x="1536" y="11922"/>
                    <a:pt x="555" y="13803"/>
                    <a:pt x="960" y="16792"/>
                  </a:cubicBezTo>
                  <a:cubicBezTo>
                    <a:pt x="1322" y="19460"/>
                    <a:pt x="3177" y="20869"/>
                    <a:pt x="4912" y="20869"/>
                  </a:cubicBezTo>
                  <a:cubicBezTo>
                    <a:pt x="5123" y="20869"/>
                    <a:pt x="5331" y="20849"/>
                    <a:pt x="5535" y="20807"/>
                  </a:cubicBezTo>
                  <a:cubicBezTo>
                    <a:pt x="6960" y="20515"/>
                    <a:pt x="6975" y="15811"/>
                    <a:pt x="7454" y="12852"/>
                  </a:cubicBezTo>
                  <a:cubicBezTo>
                    <a:pt x="7984" y="9586"/>
                    <a:pt x="9271" y="8061"/>
                    <a:pt x="9271" y="8061"/>
                  </a:cubicBezTo>
                  <a:cubicBezTo>
                    <a:pt x="9271" y="8061"/>
                    <a:pt x="9267" y="8061"/>
                    <a:pt x="9259" y="8061"/>
                  </a:cubicBezTo>
                  <a:cubicBezTo>
                    <a:pt x="9113" y="8061"/>
                    <a:pt x="7647" y="8122"/>
                    <a:pt x="6690" y="10541"/>
                  </a:cubicBezTo>
                  <a:lnTo>
                    <a:pt x="6690" y="10541"/>
                  </a:lnTo>
                  <a:cubicBezTo>
                    <a:pt x="6762" y="10355"/>
                    <a:pt x="7367" y="8643"/>
                    <a:pt x="6025" y="7391"/>
                  </a:cubicBezTo>
                  <a:cubicBezTo>
                    <a:pt x="4604" y="6066"/>
                    <a:pt x="3703" y="2670"/>
                    <a:pt x="584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flipH="1">
              <a:off x="6688815" y="3048031"/>
              <a:ext cx="478539" cy="129450"/>
            </a:xfrm>
            <a:custGeom>
              <a:rect b="b" l="l" r="r" t="t"/>
              <a:pathLst>
                <a:path extrusionOk="0" h="4514" w="16684">
                  <a:moveTo>
                    <a:pt x="9991" y="0"/>
                  </a:moveTo>
                  <a:cubicBezTo>
                    <a:pt x="6565" y="0"/>
                    <a:pt x="1" y="1959"/>
                    <a:pt x="58" y="3885"/>
                  </a:cubicBezTo>
                  <a:cubicBezTo>
                    <a:pt x="58" y="3885"/>
                    <a:pt x="1142" y="4513"/>
                    <a:pt x="5716" y="4513"/>
                  </a:cubicBezTo>
                  <a:cubicBezTo>
                    <a:pt x="6699" y="4513"/>
                    <a:pt x="7842" y="4484"/>
                    <a:pt x="9170" y="4414"/>
                  </a:cubicBezTo>
                  <a:cubicBezTo>
                    <a:pt x="16684" y="4016"/>
                    <a:pt x="13784" y="302"/>
                    <a:pt x="10612" y="25"/>
                  </a:cubicBezTo>
                  <a:cubicBezTo>
                    <a:pt x="10420" y="8"/>
                    <a:pt x="10212" y="0"/>
                    <a:pt x="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flipH="1">
              <a:off x="6643554" y="3048690"/>
              <a:ext cx="522968" cy="766865"/>
            </a:xfrm>
            <a:custGeom>
              <a:rect b="b" l="l" r="r" t="t"/>
              <a:pathLst>
                <a:path extrusionOk="0" h="26741" w="18233">
                  <a:moveTo>
                    <a:pt x="10415" y="1"/>
                  </a:moveTo>
                  <a:cubicBezTo>
                    <a:pt x="6601" y="1"/>
                    <a:pt x="2845" y="1057"/>
                    <a:pt x="2909" y="2007"/>
                  </a:cubicBezTo>
                  <a:cubicBezTo>
                    <a:pt x="3034" y="3870"/>
                    <a:pt x="3667" y="13157"/>
                    <a:pt x="3390" y="14880"/>
                  </a:cubicBezTo>
                  <a:cubicBezTo>
                    <a:pt x="3112" y="16601"/>
                    <a:pt x="1147" y="16386"/>
                    <a:pt x="791" y="18206"/>
                  </a:cubicBezTo>
                  <a:cubicBezTo>
                    <a:pt x="0" y="22247"/>
                    <a:pt x="2869" y="26740"/>
                    <a:pt x="4633" y="26740"/>
                  </a:cubicBezTo>
                  <a:cubicBezTo>
                    <a:pt x="4885" y="26740"/>
                    <a:pt x="5113" y="26649"/>
                    <a:pt x="5306" y="26453"/>
                  </a:cubicBezTo>
                  <a:cubicBezTo>
                    <a:pt x="8118" y="23583"/>
                    <a:pt x="9631" y="22637"/>
                    <a:pt x="10575" y="21723"/>
                  </a:cubicBezTo>
                  <a:cubicBezTo>
                    <a:pt x="11737" y="20597"/>
                    <a:pt x="12097" y="18364"/>
                    <a:pt x="14106" y="14872"/>
                  </a:cubicBezTo>
                  <a:cubicBezTo>
                    <a:pt x="16114" y="11381"/>
                    <a:pt x="18233" y="3941"/>
                    <a:pt x="18233" y="3941"/>
                  </a:cubicBezTo>
                  <a:cubicBezTo>
                    <a:pt x="17785" y="972"/>
                    <a:pt x="14073" y="1"/>
                    <a:pt x="10415"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flipH="1">
              <a:off x="6643559" y="3048690"/>
              <a:ext cx="441366" cy="189845"/>
            </a:xfrm>
            <a:custGeom>
              <a:rect b="b" l="l" r="r" t="t"/>
              <a:pathLst>
                <a:path extrusionOk="0" h="6620" w="15388">
                  <a:moveTo>
                    <a:pt x="7570" y="1"/>
                  </a:moveTo>
                  <a:cubicBezTo>
                    <a:pt x="3756" y="1"/>
                    <a:pt x="0" y="1057"/>
                    <a:pt x="64" y="2007"/>
                  </a:cubicBezTo>
                  <a:cubicBezTo>
                    <a:pt x="111" y="2726"/>
                    <a:pt x="236" y="4550"/>
                    <a:pt x="354" y="6619"/>
                  </a:cubicBezTo>
                  <a:cubicBezTo>
                    <a:pt x="1550" y="5826"/>
                    <a:pt x="5984" y="4584"/>
                    <a:pt x="9988" y="4584"/>
                  </a:cubicBezTo>
                  <a:cubicBezTo>
                    <a:pt x="11840" y="4584"/>
                    <a:pt x="13600" y="4850"/>
                    <a:pt x="14905" y="5548"/>
                  </a:cubicBezTo>
                  <a:cubicBezTo>
                    <a:pt x="15209" y="4571"/>
                    <a:pt x="15388" y="3941"/>
                    <a:pt x="15388" y="3941"/>
                  </a:cubicBezTo>
                  <a:cubicBezTo>
                    <a:pt x="14940" y="972"/>
                    <a:pt x="11228" y="1"/>
                    <a:pt x="757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flipH="1">
              <a:off x="6678375" y="2733185"/>
              <a:ext cx="486168" cy="327813"/>
            </a:xfrm>
            <a:custGeom>
              <a:rect b="b" l="l" r="r" t="t"/>
              <a:pathLst>
                <a:path extrusionOk="0" h="11431" w="16950">
                  <a:moveTo>
                    <a:pt x="4947" y="0"/>
                  </a:moveTo>
                  <a:cubicBezTo>
                    <a:pt x="4882" y="0"/>
                    <a:pt x="4842" y="2"/>
                    <a:pt x="4828" y="4"/>
                  </a:cubicBezTo>
                  <a:cubicBezTo>
                    <a:pt x="4550" y="42"/>
                    <a:pt x="1" y="7795"/>
                    <a:pt x="2715" y="11149"/>
                  </a:cubicBezTo>
                  <a:cubicBezTo>
                    <a:pt x="2715" y="11149"/>
                    <a:pt x="3090" y="11430"/>
                    <a:pt x="3876" y="11430"/>
                  </a:cubicBezTo>
                  <a:cubicBezTo>
                    <a:pt x="5151" y="11430"/>
                    <a:pt x="7511" y="10689"/>
                    <a:pt x="11116" y="6800"/>
                  </a:cubicBezTo>
                  <a:cubicBezTo>
                    <a:pt x="16949" y="506"/>
                    <a:pt x="6228" y="0"/>
                    <a:pt x="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flipH="1">
              <a:off x="6280352" y="2570414"/>
              <a:ext cx="809191" cy="686195"/>
            </a:xfrm>
            <a:custGeom>
              <a:rect b="b" l="l" r="r" t="t"/>
              <a:pathLst>
                <a:path extrusionOk="0" h="23928" w="28212">
                  <a:moveTo>
                    <a:pt x="11680" y="1"/>
                  </a:moveTo>
                  <a:cubicBezTo>
                    <a:pt x="4139" y="1"/>
                    <a:pt x="1" y="8796"/>
                    <a:pt x="2830" y="10727"/>
                  </a:cubicBezTo>
                  <a:cubicBezTo>
                    <a:pt x="6110" y="12968"/>
                    <a:pt x="18168" y="17974"/>
                    <a:pt x="18172" y="18909"/>
                  </a:cubicBezTo>
                  <a:cubicBezTo>
                    <a:pt x="18175" y="19484"/>
                    <a:pt x="17259" y="21512"/>
                    <a:pt x="16803" y="23927"/>
                  </a:cubicBezTo>
                  <a:cubicBezTo>
                    <a:pt x="18088" y="23515"/>
                    <a:pt x="21340" y="23218"/>
                    <a:pt x="23875" y="23218"/>
                  </a:cubicBezTo>
                  <a:cubicBezTo>
                    <a:pt x="25196" y="23218"/>
                    <a:pt x="26323" y="23299"/>
                    <a:pt x="26876" y="23485"/>
                  </a:cubicBezTo>
                  <a:cubicBezTo>
                    <a:pt x="27042" y="18015"/>
                    <a:pt x="28211" y="12974"/>
                    <a:pt x="27465" y="11914"/>
                  </a:cubicBezTo>
                  <a:cubicBezTo>
                    <a:pt x="25181" y="8672"/>
                    <a:pt x="15524" y="732"/>
                    <a:pt x="15524" y="732"/>
                  </a:cubicBezTo>
                  <a:cubicBezTo>
                    <a:pt x="14166" y="223"/>
                    <a:pt x="12880" y="1"/>
                    <a:pt x="1168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flipH="1">
              <a:off x="6615135" y="2570414"/>
              <a:ext cx="474351" cy="392079"/>
            </a:xfrm>
            <a:custGeom>
              <a:rect b="b" l="l" r="r" t="t"/>
              <a:pathLst>
                <a:path extrusionOk="0" h="13672" w="16538">
                  <a:moveTo>
                    <a:pt x="11678" y="1"/>
                  </a:moveTo>
                  <a:cubicBezTo>
                    <a:pt x="4137" y="1"/>
                    <a:pt x="0" y="8796"/>
                    <a:pt x="2828" y="10727"/>
                  </a:cubicBezTo>
                  <a:cubicBezTo>
                    <a:pt x="3932" y="11482"/>
                    <a:pt x="6033" y="12550"/>
                    <a:pt x="8334" y="13671"/>
                  </a:cubicBezTo>
                  <a:cubicBezTo>
                    <a:pt x="8910" y="8523"/>
                    <a:pt x="11084" y="3413"/>
                    <a:pt x="16408" y="1615"/>
                  </a:cubicBezTo>
                  <a:cubicBezTo>
                    <a:pt x="16452" y="1599"/>
                    <a:pt x="16493" y="1590"/>
                    <a:pt x="16537" y="1578"/>
                  </a:cubicBezTo>
                  <a:cubicBezTo>
                    <a:pt x="15908" y="1050"/>
                    <a:pt x="15522" y="732"/>
                    <a:pt x="15522" y="732"/>
                  </a:cubicBezTo>
                  <a:cubicBezTo>
                    <a:pt x="14164" y="223"/>
                    <a:pt x="12878" y="1"/>
                    <a:pt x="11678"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flipH="1">
              <a:off x="6614339" y="2272173"/>
              <a:ext cx="819344" cy="780745"/>
            </a:xfrm>
            <a:custGeom>
              <a:rect b="b" l="l" r="r" t="t"/>
              <a:pathLst>
                <a:path extrusionOk="0" h="27225" w="28566">
                  <a:moveTo>
                    <a:pt x="4804" y="1"/>
                  </a:moveTo>
                  <a:cubicBezTo>
                    <a:pt x="4264" y="1"/>
                    <a:pt x="3817" y="83"/>
                    <a:pt x="3485" y="260"/>
                  </a:cubicBezTo>
                  <a:cubicBezTo>
                    <a:pt x="0" y="2129"/>
                    <a:pt x="1732" y="10207"/>
                    <a:pt x="2920" y="14076"/>
                  </a:cubicBezTo>
                  <a:cubicBezTo>
                    <a:pt x="4924" y="20598"/>
                    <a:pt x="8987" y="22808"/>
                    <a:pt x="11961" y="27025"/>
                  </a:cubicBezTo>
                  <a:lnTo>
                    <a:pt x="11961" y="27025"/>
                  </a:lnTo>
                  <a:cubicBezTo>
                    <a:pt x="11383" y="26017"/>
                    <a:pt x="11759" y="23836"/>
                    <a:pt x="15384" y="20787"/>
                  </a:cubicBezTo>
                  <a:cubicBezTo>
                    <a:pt x="19814" y="17058"/>
                    <a:pt x="20272" y="11172"/>
                    <a:pt x="27523" y="11132"/>
                  </a:cubicBezTo>
                  <a:cubicBezTo>
                    <a:pt x="28565" y="10277"/>
                    <a:pt x="10849" y="1"/>
                    <a:pt x="4804" y="1"/>
                  </a:cubicBezTo>
                  <a:close/>
                  <a:moveTo>
                    <a:pt x="11961" y="27025"/>
                  </a:moveTo>
                  <a:lnTo>
                    <a:pt x="11961" y="27025"/>
                  </a:lnTo>
                  <a:cubicBezTo>
                    <a:pt x="12002" y="27098"/>
                    <a:pt x="12049" y="27164"/>
                    <a:pt x="12099" y="27225"/>
                  </a:cubicBezTo>
                  <a:cubicBezTo>
                    <a:pt x="12053" y="27158"/>
                    <a:pt x="12007" y="27091"/>
                    <a:pt x="11961" y="27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flipH="1">
              <a:off x="6314055" y="3214988"/>
              <a:ext cx="301596" cy="882149"/>
            </a:xfrm>
            <a:custGeom>
              <a:rect b="b" l="l" r="r" t="t"/>
              <a:pathLst>
                <a:path extrusionOk="0" h="30761" w="10515">
                  <a:moveTo>
                    <a:pt x="5710" y="1"/>
                  </a:moveTo>
                  <a:cubicBezTo>
                    <a:pt x="2383" y="1"/>
                    <a:pt x="56" y="1179"/>
                    <a:pt x="30" y="1324"/>
                  </a:cubicBezTo>
                  <a:cubicBezTo>
                    <a:pt x="1" y="8037"/>
                    <a:pt x="1901" y="17057"/>
                    <a:pt x="2248" y="21032"/>
                  </a:cubicBezTo>
                  <a:cubicBezTo>
                    <a:pt x="2544" y="24439"/>
                    <a:pt x="1649" y="25257"/>
                    <a:pt x="1231" y="25604"/>
                  </a:cubicBezTo>
                  <a:cubicBezTo>
                    <a:pt x="3710" y="29817"/>
                    <a:pt x="6149" y="30761"/>
                    <a:pt x="7837" y="30761"/>
                  </a:cubicBezTo>
                  <a:cubicBezTo>
                    <a:pt x="9206" y="30761"/>
                    <a:pt x="10081" y="30140"/>
                    <a:pt x="10081" y="30140"/>
                  </a:cubicBezTo>
                  <a:cubicBezTo>
                    <a:pt x="10112" y="29481"/>
                    <a:pt x="8775" y="26148"/>
                    <a:pt x="8890" y="23423"/>
                  </a:cubicBezTo>
                  <a:cubicBezTo>
                    <a:pt x="9144" y="17349"/>
                    <a:pt x="10200" y="8467"/>
                    <a:pt x="10514" y="852"/>
                  </a:cubicBezTo>
                  <a:cubicBezTo>
                    <a:pt x="8795" y="224"/>
                    <a:pt x="7158" y="1"/>
                    <a:pt x="5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flipH="1">
              <a:off x="6318128" y="3298009"/>
              <a:ext cx="294512" cy="45540"/>
            </a:xfrm>
            <a:custGeom>
              <a:rect b="b" l="l" r="r" t="t"/>
              <a:pathLst>
                <a:path extrusionOk="0" h="1588" w="10268">
                  <a:moveTo>
                    <a:pt x="5614" y="1"/>
                  </a:moveTo>
                  <a:cubicBezTo>
                    <a:pt x="3079" y="1"/>
                    <a:pt x="1042" y="613"/>
                    <a:pt x="1" y="1082"/>
                  </a:cubicBezTo>
                  <a:cubicBezTo>
                    <a:pt x="10" y="1249"/>
                    <a:pt x="21" y="1417"/>
                    <a:pt x="31" y="1587"/>
                  </a:cubicBezTo>
                  <a:cubicBezTo>
                    <a:pt x="848" y="1200"/>
                    <a:pt x="2927" y="471"/>
                    <a:pt x="5637" y="471"/>
                  </a:cubicBezTo>
                  <a:cubicBezTo>
                    <a:pt x="7032" y="471"/>
                    <a:pt x="8594" y="664"/>
                    <a:pt x="10237" y="1197"/>
                  </a:cubicBezTo>
                  <a:cubicBezTo>
                    <a:pt x="10248" y="1036"/>
                    <a:pt x="10259" y="875"/>
                    <a:pt x="10268" y="714"/>
                  </a:cubicBezTo>
                  <a:cubicBezTo>
                    <a:pt x="8618" y="194"/>
                    <a:pt x="7038" y="1"/>
                    <a:pt x="5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flipH="1">
              <a:off x="6289748" y="4006705"/>
              <a:ext cx="68408" cy="172008"/>
            </a:xfrm>
            <a:custGeom>
              <a:rect b="b" l="l" r="r" t="t"/>
              <a:pathLst>
                <a:path extrusionOk="0" h="5998" w="2385">
                  <a:moveTo>
                    <a:pt x="1215" y="0"/>
                  </a:moveTo>
                  <a:cubicBezTo>
                    <a:pt x="783" y="0"/>
                    <a:pt x="0" y="606"/>
                    <a:pt x="44" y="1612"/>
                  </a:cubicBezTo>
                  <a:cubicBezTo>
                    <a:pt x="87" y="2566"/>
                    <a:pt x="2006" y="5998"/>
                    <a:pt x="2324" y="5998"/>
                  </a:cubicBezTo>
                  <a:cubicBezTo>
                    <a:pt x="2377" y="5998"/>
                    <a:pt x="2385" y="5900"/>
                    <a:pt x="2331" y="5677"/>
                  </a:cubicBezTo>
                  <a:cubicBezTo>
                    <a:pt x="1694" y="3052"/>
                    <a:pt x="1489" y="945"/>
                    <a:pt x="1492" y="272"/>
                  </a:cubicBezTo>
                  <a:cubicBezTo>
                    <a:pt x="1492" y="87"/>
                    <a:pt x="1379"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flipH="1">
              <a:off x="6545408" y="4094858"/>
              <a:ext cx="66830" cy="67736"/>
            </a:xfrm>
            <a:custGeom>
              <a:rect b="b" l="l" r="r" t="t"/>
              <a:pathLst>
                <a:path extrusionOk="0" h="2362" w="2330">
                  <a:moveTo>
                    <a:pt x="901" y="0"/>
                  </a:moveTo>
                  <a:cubicBezTo>
                    <a:pt x="734" y="0"/>
                    <a:pt x="245" y="1270"/>
                    <a:pt x="116" y="1513"/>
                  </a:cubicBezTo>
                  <a:cubicBezTo>
                    <a:pt x="0" y="1735"/>
                    <a:pt x="591" y="2362"/>
                    <a:pt x="907" y="2362"/>
                  </a:cubicBezTo>
                  <a:cubicBezTo>
                    <a:pt x="939" y="2362"/>
                    <a:pt x="969" y="2355"/>
                    <a:pt x="994" y="2341"/>
                  </a:cubicBezTo>
                  <a:cubicBezTo>
                    <a:pt x="1311" y="2164"/>
                    <a:pt x="2329" y="1644"/>
                    <a:pt x="2315" y="1574"/>
                  </a:cubicBezTo>
                  <a:cubicBezTo>
                    <a:pt x="2246" y="1228"/>
                    <a:pt x="1068" y="11"/>
                    <a:pt x="903" y="0"/>
                  </a:cubicBezTo>
                  <a:cubicBezTo>
                    <a:pt x="902" y="0"/>
                    <a:pt x="902" y="0"/>
                    <a:pt x="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flipH="1">
              <a:off x="6410896" y="4230042"/>
              <a:ext cx="59660" cy="59993"/>
            </a:xfrm>
            <a:custGeom>
              <a:rect b="b" l="l" r="r" t="t"/>
              <a:pathLst>
                <a:path extrusionOk="0" h="2092" w="2080">
                  <a:moveTo>
                    <a:pt x="1092" y="1"/>
                  </a:moveTo>
                  <a:cubicBezTo>
                    <a:pt x="934" y="1"/>
                    <a:pt x="300" y="1013"/>
                    <a:pt x="148" y="1205"/>
                  </a:cubicBezTo>
                  <a:cubicBezTo>
                    <a:pt x="1" y="1387"/>
                    <a:pt x="459" y="2091"/>
                    <a:pt x="736" y="2091"/>
                  </a:cubicBezTo>
                  <a:cubicBezTo>
                    <a:pt x="752" y="2091"/>
                    <a:pt x="767" y="2089"/>
                    <a:pt x="781" y="2084"/>
                  </a:cubicBezTo>
                  <a:cubicBezTo>
                    <a:pt x="1091" y="1984"/>
                    <a:pt x="2080" y="1698"/>
                    <a:pt x="2080" y="1633"/>
                  </a:cubicBezTo>
                  <a:cubicBezTo>
                    <a:pt x="2077" y="1315"/>
                    <a:pt x="1246" y="39"/>
                    <a:pt x="1100" y="2"/>
                  </a:cubicBezTo>
                  <a:cubicBezTo>
                    <a:pt x="1098" y="1"/>
                    <a:pt x="1095" y="1"/>
                    <a:pt x="1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flipH="1">
              <a:off x="6357722" y="4291353"/>
              <a:ext cx="54009" cy="54946"/>
            </a:xfrm>
            <a:custGeom>
              <a:rect b="b" l="l" r="r" t="t"/>
              <a:pathLst>
                <a:path extrusionOk="0" h="1916" w="1883">
                  <a:moveTo>
                    <a:pt x="639" y="1"/>
                  </a:moveTo>
                  <a:cubicBezTo>
                    <a:pt x="504" y="2"/>
                    <a:pt x="173" y="1064"/>
                    <a:pt x="82" y="1269"/>
                  </a:cubicBezTo>
                  <a:cubicBezTo>
                    <a:pt x="1" y="1451"/>
                    <a:pt x="495" y="1915"/>
                    <a:pt x="754" y="1915"/>
                  </a:cubicBezTo>
                  <a:cubicBezTo>
                    <a:pt x="786" y="1915"/>
                    <a:pt x="814" y="1908"/>
                    <a:pt x="837" y="1893"/>
                  </a:cubicBezTo>
                  <a:cubicBezTo>
                    <a:pt x="1085" y="1732"/>
                    <a:pt x="1882" y="1259"/>
                    <a:pt x="1867" y="1202"/>
                  </a:cubicBezTo>
                  <a:lnTo>
                    <a:pt x="1867" y="1201"/>
                  </a:lnTo>
                  <a:cubicBezTo>
                    <a:pt x="1792" y="924"/>
                    <a:pt x="775"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flipH="1">
              <a:off x="6293506" y="4355303"/>
              <a:ext cx="47326" cy="48322"/>
            </a:xfrm>
            <a:custGeom>
              <a:rect b="b" l="l" r="r" t="t"/>
              <a:pathLst>
                <a:path extrusionOk="0" h="1685" w="1650">
                  <a:moveTo>
                    <a:pt x="456" y="1"/>
                  </a:moveTo>
                  <a:cubicBezTo>
                    <a:pt x="455" y="1"/>
                    <a:pt x="454" y="1"/>
                    <a:pt x="454" y="1"/>
                  </a:cubicBezTo>
                  <a:cubicBezTo>
                    <a:pt x="334" y="11"/>
                    <a:pt x="122" y="976"/>
                    <a:pt x="57" y="1164"/>
                  </a:cubicBezTo>
                  <a:cubicBezTo>
                    <a:pt x="0" y="1328"/>
                    <a:pt x="447" y="1684"/>
                    <a:pt x="683" y="1684"/>
                  </a:cubicBezTo>
                  <a:cubicBezTo>
                    <a:pt x="718" y="1684"/>
                    <a:pt x="749" y="1676"/>
                    <a:pt x="773" y="1658"/>
                  </a:cubicBezTo>
                  <a:cubicBezTo>
                    <a:pt x="979" y="1498"/>
                    <a:pt x="1649" y="1017"/>
                    <a:pt x="1631" y="968"/>
                  </a:cubicBezTo>
                  <a:cubicBezTo>
                    <a:pt x="1545" y="732"/>
                    <a:pt x="586"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flipH="1">
              <a:off x="6223038" y="4386819"/>
              <a:ext cx="41188" cy="41840"/>
            </a:xfrm>
            <a:custGeom>
              <a:rect b="b" l="l" r="r" t="t"/>
              <a:pathLst>
                <a:path extrusionOk="0" h="1459" w="1436">
                  <a:moveTo>
                    <a:pt x="126" y="0"/>
                  </a:moveTo>
                  <a:cubicBezTo>
                    <a:pt x="117" y="0"/>
                    <a:pt x="110" y="1"/>
                    <a:pt x="105" y="3"/>
                  </a:cubicBezTo>
                  <a:cubicBezTo>
                    <a:pt x="0" y="44"/>
                    <a:pt x="61" y="960"/>
                    <a:pt x="52" y="1144"/>
                  </a:cubicBezTo>
                  <a:cubicBezTo>
                    <a:pt x="45" y="1285"/>
                    <a:pt x="421" y="1458"/>
                    <a:pt x="656" y="1458"/>
                  </a:cubicBezTo>
                  <a:cubicBezTo>
                    <a:pt x="729" y="1458"/>
                    <a:pt x="789" y="1441"/>
                    <a:pt x="819" y="1400"/>
                  </a:cubicBezTo>
                  <a:cubicBezTo>
                    <a:pt x="962" y="1203"/>
                    <a:pt x="1436" y="600"/>
                    <a:pt x="1407" y="562"/>
                  </a:cubicBezTo>
                  <a:cubicBezTo>
                    <a:pt x="1274" y="380"/>
                    <a:pt x="306"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flipH="1">
              <a:off x="6589720" y="4043354"/>
              <a:ext cx="66830" cy="67736"/>
            </a:xfrm>
            <a:custGeom>
              <a:rect b="b" l="l" r="r" t="t"/>
              <a:pathLst>
                <a:path extrusionOk="0" h="2362" w="2330">
                  <a:moveTo>
                    <a:pt x="901" y="1"/>
                  </a:moveTo>
                  <a:cubicBezTo>
                    <a:pt x="734" y="1"/>
                    <a:pt x="243" y="1270"/>
                    <a:pt x="116" y="1514"/>
                  </a:cubicBezTo>
                  <a:cubicBezTo>
                    <a:pt x="0" y="1734"/>
                    <a:pt x="591" y="2361"/>
                    <a:pt x="906" y="2361"/>
                  </a:cubicBezTo>
                  <a:cubicBezTo>
                    <a:pt x="938" y="2361"/>
                    <a:pt x="967" y="2355"/>
                    <a:pt x="993" y="2340"/>
                  </a:cubicBezTo>
                  <a:cubicBezTo>
                    <a:pt x="1312" y="2164"/>
                    <a:pt x="2329" y="1645"/>
                    <a:pt x="2316" y="1573"/>
                  </a:cubicBezTo>
                  <a:cubicBezTo>
                    <a:pt x="2246" y="1228"/>
                    <a:pt x="1068" y="10"/>
                    <a:pt x="903" y="1"/>
                  </a:cubicBezTo>
                  <a:cubicBezTo>
                    <a:pt x="902" y="1"/>
                    <a:pt x="902" y="1"/>
                    <a:pt x="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flipH="1">
              <a:off x="6174828" y="3933693"/>
              <a:ext cx="470422" cy="489697"/>
            </a:xfrm>
            <a:custGeom>
              <a:rect b="b" l="l" r="r" t="t"/>
              <a:pathLst>
                <a:path extrusionOk="0" h="17076" w="16401">
                  <a:moveTo>
                    <a:pt x="2753" y="0"/>
                  </a:moveTo>
                  <a:lnTo>
                    <a:pt x="2753" y="0"/>
                  </a:lnTo>
                  <a:cubicBezTo>
                    <a:pt x="2649" y="20"/>
                    <a:pt x="12" y="1118"/>
                    <a:pt x="0" y="3763"/>
                  </a:cubicBezTo>
                  <a:cubicBezTo>
                    <a:pt x="0" y="3969"/>
                    <a:pt x="78" y="4167"/>
                    <a:pt x="210" y="4326"/>
                  </a:cubicBezTo>
                  <a:cubicBezTo>
                    <a:pt x="650" y="4858"/>
                    <a:pt x="1830" y="6219"/>
                    <a:pt x="3930" y="8185"/>
                  </a:cubicBezTo>
                  <a:cubicBezTo>
                    <a:pt x="6676" y="10758"/>
                    <a:pt x="8513" y="13884"/>
                    <a:pt x="11370" y="15833"/>
                  </a:cubicBezTo>
                  <a:cubicBezTo>
                    <a:pt x="12743" y="16769"/>
                    <a:pt x="13821" y="17076"/>
                    <a:pt x="14603" y="17076"/>
                  </a:cubicBezTo>
                  <a:cubicBezTo>
                    <a:pt x="15448" y="17076"/>
                    <a:pt x="15948" y="16718"/>
                    <a:pt x="16103" y="16412"/>
                  </a:cubicBezTo>
                  <a:cubicBezTo>
                    <a:pt x="16401" y="15821"/>
                    <a:pt x="13724" y="11891"/>
                    <a:pt x="13111" y="10228"/>
                  </a:cubicBezTo>
                  <a:cubicBezTo>
                    <a:pt x="12113" y="7519"/>
                    <a:pt x="11119" y="5353"/>
                    <a:pt x="10768" y="4121"/>
                  </a:cubicBezTo>
                  <a:cubicBezTo>
                    <a:pt x="10676" y="3794"/>
                    <a:pt x="10335" y="3690"/>
                    <a:pt x="9859" y="3690"/>
                  </a:cubicBezTo>
                  <a:cubicBezTo>
                    <a:pt x="9038" y="3690"/>
                    <a:pt x="7814" y="3998"/>
                    <a:pt x="6761" y="3998"/>
                  </a:cubicBezTo>
                  <a:cubicBezTo>
                    <a:pt x="6336" y="3998"/>
                    <a:pt x="5938" y="3948"/>
                    <a:pt x="5607" y="3807"/>
                  </a:cubicBezTo>
                  <a:cubicBezTo>
                    <a:pt x="2551" y="2508"/>
                    <a:pt x="2752"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flipH="1">
              <a:off x="7635819" y="1466921"/>
              <a:ext cx="575629" cy="736782"/>
            </a:xfrm>
            <a:custGeom>
              <a:rect b="b" l="l" r="r" t="t"/>
              <a:pathLst>
                <a:path extrusionOk="0" h="25692" w="20069">
                  <a:moveTo>
                    <a:pt x="16642" y="0"/>
                  </a:moveTo>
                  <a:cubicBezTo>
                    <a:pt x="14735" y="925"/>
                    <a:pt x="12938" y="1170"/>
                    <a:pt x="11210" y="2418"/>
                  </a:cubicBezTo>
                  <a:cubicBezTo>
                    <a:pt x="9481" y="3667"/>
                    <a:pt x="3366" y="14912"/>
                    <a:pt x="2823" y="15844"/>
                  </a:cubicBezTo>
                  <a:cubicBezTo>
                    <a:pt x="2281" y="16773"/>
                    <a:pt x="1" y="20748"/>
                    <a:pt x="71" y="21430"/>
                  </a:cubicBezTo>
                  <a:cubicBezTo>
                    <a:pt x="139" y="22114"/>
                    <a:pt x="400" y="23891"/>
                    <a:pt x="897" y="24543"/>
                  </a:cubicBezTo>
                  <a:cubicBezTo>
                    <a:pt x="1304" y="25046"/>
                    <a:pt x="2089" y="25163"/>
                    <a:pt x="2732" y="25163"/>
                  </a:cubicBezTo>
                  <a:cubicBezTo>
                    <a:pt x="3296" y="25163"/>
                    <a:pt x="3751" y="25073"/>
                    <a:pt x="3751" y="25073"/>
                  </a:cubicBezTo>
                  <a:cubicBezTo>
                    <a:pt x="3946" y="25488"/>
                    <a:pt x="4314" y="25692"/>
                    <a:pt x="4621" y="25692"/>
                  </a:cubicBezTo>
                  <a:cubicBezTo>
                    <a:pt x="4820" y="25692"/>
                    <a:pt x="4994" y="25607"/>
                    <a:pt x="5079" y="25438"/>
                  </a:cubicBezTo>
                  <a:cubicBezTo>
                    <a:pt x="5296" y="25008"/>
                    <a:pt x="6203" y="22606"/>
                    <a:pt x="6460" y="21602"/>
                  </a:cubicBezTo>
                  <a:cubicBezTo>
                    <a:pt x="6715" y="20598"/>
                    <a:pt x="5899" y="18370"/>
                    <a:pt x="6227" y="17294"/>
                  </a:cubicBezTo>
                  <a:cubicBezTo>
                    <a:pt x="6556" y="16219"/>
                    <a:pt x="9152" y="13393"/>
                    <a:pt x="11280" y="11321"/>
                  </a:cubicBezTo>
                  <a:cubicBezTo>
                    <a:pt x="13406" y="9248"/>
                    <a:pt x="15106" y="6420"/>
                    <a:pt x="15897" y="6064"/>
                  </a:cubicBezTo>
                  <a:cubicBezTo>
                    <a:pt x="16689" y="5709"/>
                    <a:pt x="20069" y="4468"/>
                    <a:pt x="20069" y="4468"/>
                  </a:cubicBezTo>
                  <a:cubicBezTo>
                    <a:pt x="20002" y="3354"/>
                    <a:pt x="16642" y="0"/>
                    <a:pt x="16642"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flipH="1">
              <a:off x="7635842" y="1466921"/>
              <a:ext cx="203015" cy="197731"/>
            </a:xfrm>
            <a:custGeom>
              <a:rect b="b" l="l" r="r" t="t"/>
              <a:pathLst>
                <a:path extrusionOk="0" h="6895" w="7078">
                  <a:moveTo>
                    <a:pt x="3651" y="0"/>
                  </a:moveTo>
                  <a:cubicBezTo>
                    <a:pt x="2388" y="612"/>
                    <a:pt x="1178" y="931"/>
                    <a:pt x="1" y="1434"/>
                  </a:cubicBezTo>
                  <a:cubicBezTo>
                    <a:pt x="22" y="1432"/>
                    <a:pt x="43" y="1432"/>
                    <a:pt x="65" y="1432"/>
                  </a:cubicBezTo>
                  <a:cubicBezTo>
                    <a:pt x="1614" y="1432"/>
                    <a:pt x="2927" y="5747"/>
                    <a:pt x="2024" y="6890"/>
                  </a:cubicBezTo>
                  <a:cubicBezTo>
                    <a:pt x="2023" y="6892"/>
                    <a:pt x="2022" y="6893"/>
                    <a:pt x="2022" y="6894"/>
                  </a:cubicBezTo>
                  <a:lnTo>
                    <a:pt x="2022" y="6894"/>
                  </a:lnTo>
                  <a:cubicBezTo>
                    <a:pt x="2381" y="6469"/>
                    <a:pt x="2682" y="6164"/>
                    <a:pt x="2906" y="6064"/>
                  </a:cubicBezTo>
                  <a:cubicBezTo>
                    <a:pt x="3696" y="5709"/>
                    <a:pt x="7078" y="4468"/>
                    <a:pt x="7078" y="4468"/>
                  </a:cubicBezTo>
                  <a:cubicBezTo>
                    <a:pt x="7011" y="3354"/>
                    <a:pt x="3651" y="0"/>
                    <a:pt x="3651" y="0"/>
                  </a:cubicBezTo>
                  <a:close/>
                  <a:moveTo>
                    <a:pt x="2022" y="6894"/>
                  </a:moveTo>
                  <a:lnTo>
                    <a:pt x="2022" y="6894"/>
                  </a:lnTo>
                  <a:cubicBezTo>
                    <a:pt x="2021" y="6894"/>
                    <a:pt x="2021" y="6895"/>
                    <a:pt x="2021" y="6895"/>
                  </a:cubicBezTo>
                  <a:cubicBezTo>
                    <a:pt x="2021" y="6895"/>
                    <a:pt x="2021" y="6894"/>
                    <a:pt x="2022" y="6894"/>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flipH="1">
              <a:off x="6447483" y="1425310"/>
              <a:ext cx="215979" cy="230366"/>
            </a:xfrm>
            <a:custGeom>
              <a:rect b="b" l="l" r="r" t="t"/>
              <a:pathLst>
                <a:path extrusionOk="0" h="8033" w="7530">
                  <a:moveTo>
                    <a:pt x="0" y="1"/>
                  </a:moveTo>
                  <a:cubicBezTo>
                    <a:pt x="0" y="1"/>
                    <a:pt x="2318" y="6850"/>
                    <a:pt x="4814" y="8032"/>
                  </a:cubicBezTo>
                  <a:cubicBezTo>
                    <a:pt x="4814" y="8032"/>
                    <a:pt x="4824" y="8032"/>
                    <a:pt x="4843" y="8032"/>
                  </a:cubicBezTo>
                  <a:cubicBezTo>
                    <a:pt x="5067" y="8032"/>
                    <a:pt x="6521" y="7924"/>
                    <a:pt x="7004" y="5147"/>
                  </a:cubicBezTo>
                  <a:cubicBezTo>
                    <a:pt x="7530" y="2133"/>
                    <a:pt x="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flipH="1">
              <a:off x="6118268" y="1368816"/>
              <a:ext cx="493511" cy="329906"/>
            </a:xfrm>
            <a:custGeom>
              <a:rect b="b" l="l" r="r" t="t"/>
              <a:pathLst>
                <a:path extrusionOk="0" h="11504" w="17206">
                  <a:moveTo>
                    <a:pt x="4434" y="0"/>
                  </a:moveTo>
                  <a:cubicBezTo>
                    <a:pt x="1020" y="0"/>
                    <a:pt x="1" y="6460"/>
                    <a:pt x="385" y="6745"/>
                  </a:cubicBezTo>
                  <a:cubicBezTo>
                    <a:pt x="788" y="7044"/>
                    <a:pt x="13988" y="11382"/>
                    <a:pt x="16492" y="11504"/>
                  </a:cubicBezTo>
                  <a:cubicBezTo>
                    <a:pt x="16493" y="11504"/>
                    <a:pt x="16495" y="11504"/>
                    <a:pt x="16497" y="11504"/>
                  </a:cubicBezTo>
                  <a:cubicBezTo>
                    <a:pt x="17205" y="11504"/>
                    <a:pt x="15629" y="4684"/>
                    <a:pt x="14395" y="4357"/>
                  </a:cubicBezTo>
                  <a:cubicBezTo>
                    <a:pt x="13159" y="4029"/>
                    <a:pt x="4924" y="43"/>
                    <a:pt x="4924" y="43"/>
                  </a:cubicBezTo>
                  <a:cubicBezTo>
                    <a:pt x="4756" y="14"/>
                    <a:pt x="4592" y="0"/>
                    <a:pt x="4434"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flipH="1">
              <a:off x="6118287" y="1449743"/>
              <a:ext cx="183711" cy="248978"/>
            </a:xfrm>
            <a:custGeom>
              <a:rect b="b" l="l" r="r" t="t"/>
              <a:pathLst>
                <a:path extrusionOk="0" h="8682" w="6405">
                  <a:moveTo>
                    <a:pt x="0" y="1"/>
                  </a:moveTo>
                  <a:lnTo>
                    <a:pt x="0" y="1"/>
                  </a:lnTo>
                  <a:cubicBezTo>
                    <a:pt x="668" y="1584"/>
                    <a:pt x="2222" y="7406"/>
                    <a:pt x="347" y="7406"/>
                  </a:cubicBezTo>
                  <a:cubicBezTo>
                    <a:pt x="331" y="7406"/>
                    <a:pt x="315" y="7405"/>
                    <a:pt x="298" y="7404"/>
                  </a:cubicBezTo>
                  <a:lnTo>
                    <a:pt x="298" y="7404"/>
                  </a:lnTo>
                  <a:cubicBezTo>
                    <a:pt x="2721" y="8103"/>
                    <a:pt x="4832" y="8641"/>
                    <a:pt x="5691" y="8682"/>
                  </a:cubicBezTo>
                  <a:cubicBezTo>
                    <a:pt x="5692" y="8682"/>
                    <a:pt x="5694" y="8682"/>
                    <a:pt x="5696" y="8682"/>
                  </a:cubicBezTo>
                  <a:cubicBezTo>
                    <a:pt x="6404" y="8682"/>
                    <a:pt x="4828" y="1862"/>
                    <a:pt x="3594" y="1535"/>
                  </a:cubicBezTo>
                  <a:cubicBezTo>
                    <a:pt x="3125" y="1410"/>
                    <a:pt x="1650" y="759"/>
                    <a:pt x="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flipH="1">
              <a:off x="6441807" y="1368816"/>
              <a:ext cx="169972" cy="229678"/>
            </a:xfrm>
            <a:custGeom>
              <a:rect b="b" l="l" r="r" t="t"/>
              <a:pathLst>
                <a:path extrusionOk="0" h="8009" w="5926">
                  <a:moveTo>
                    <a:pt x="4434" y="0"/>
                  </a:moveTo>
                  <a:cubicBezTo>
                    <a:pt x="1020" y="0"/>
                    <a:pt x="1" y="6460"/>
                    <a:pt x="385" y="6745"/>
                  </a:cubicBezTo>
                  <a:cubicBezTo>
                    <a:pt x="515" y="6840"/>
                    <a:pt x="1965" y="7354"/>
                    <a:pt x="3954" y="8009"/>
                  </a:cubicBezTo>
                  <a:cubicBezTo>
                    <a:pt x="3765" y="7214"/>
                    <a:pt x="4836" y="672"/>
                    <a:pt x="5925" y="524"/>
                  </a:cubicBezTo>
                  <a:cubicBezTo>
                    <a:pt x="5310" y="230"/>
                    <a:pt x="4924" y="43"/>
                    <a:pt x="4924" y="43"/>
                  </a:cubicBezTo>
                  <a:cubicBezTo>
                    <a:pt x="4756" y="14"/>
                    <a:pt x="4592" y="0"/>
                    <a:pt x="4434"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flipH="1">
              <a:off x="6052665" y="1503513"/>
              <a:ext cx="192173" cy="194634"/>
            </a:xfrm>
            <a:custGeom>
              <a:rect b="b" l="l" r="r" t="t"/>
              <a:pathLst>
                <a:path extrusionOk="0" h="6787" w="6700">
                  <a:moveTo>
                    <a:pt x="4211" y="0"/>
                  </a:moveTo>
                  <a:lnTo>
                    <a:pt x="9" y="547"/>
                  </a:lnTo>
                  <a:cubicBezTo>
                    <a:pt x="9" y="547"/>
                    <a:pt x="0" y="2352"/>
                    <a:pt x="585" y="4158"/>
                  </a:cubicBezTo>
                  <a:cubicBezTo>
                    <a:pt x="1074" y="5668"/>
                    <a:pt x="2543" y="6787"/>
                    <a:pt x="3862" y="6787"/>
                  </a:cubicBezTo>
                  <a:cubicBezTo>
                    <a:pt x="4121" y="6787"/>
                    <a:pt x="4375" y="6744"/>
                    <a:pt x="4614" y="6652"/>
                  </a:cubicBezTo>
                  <a:cubicBezTo>
                    <a:pt x="6069" y="6093"/>
                    <a:pt x="6699" y="3781"/>
                    <a:pt x="5520" y="2241"/>
                  </a:cubicBezTo>
                  <a:cubicBezTo>
                    <a:pt x="4343" y="700"/>
                    <a:pt x="4211" y="0"/>
                    <a:pt x="421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flipH="1">
              <a:off x="6100991" y="1410226"/>
              <a:ext cx="200319" cy="152736"/>
            </a:xfrm>
            <a:custGeom>
              <a:rect b="b" l="l" r="r" t="t"/>
              <a:pathLst>
                <a:path extrusionOk="0" h="5326" w="6984">
                  <a:moveTo>
                    <a:pt x="3146" y="0"/>
                  </a:moveTo>
                  <a:cubicBezTo>
                    <a:pt x="2230" y="0"/>
                    <a:pt x="1427" y="20"/>
                    <a:pt x="1116" y="81"/>
                  </a:cubicBezTo>
                  <a:cubicBezTo>
                    <a:pt x="216" y="256"/>
                    <a:pt x="1" y="543"/>
                    <a:pt x="16" y="1117"/>
                  </a:cubicBezTo>
                  <a:cubicBezTo>
                    <a:pt x="31" y="1692"/>
                    <a:pt x="595" y="4064"/>
                    <a:pt x="1811" y="4806"/>
                  </a:cubicBezTo>
                  <a:cubicBezTo>
                    <a:pt x="2335" y="5124"/>
                    <a:pt x="3069" y="5325"/>
                    <a:pt x="3803" y="5325"/>
                  </a:cubicBezTo>
                  <a:cubicBezTo>
                    <a:pt x="4778" y="5325"/>
                    <a:pt x="5755" y="4972"/>
                    <a:pt x="6248" y="4070"/>
                  </a:cubicBezTo>
                  <a:cubicBezTo>
                    <a:pt x="6838" y="2992"/>
                    <a:pt x="6984" y="71"/>
                    <a:pt x="6984" y="71"/>
                  </a:cubicBezTo>
                  <a:cubicBezTo>
                    <a:pt x="6984" y="71"/>
                    <a:pt x="4866" y="0"/>
                    <a:pt x="3146"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flipH="1">
              <a:off x="6093084" y="1373089"/>
              <a:ext cx="59488" cy="112072"/>
            </a:xfrm>
            <a:custGeom>
              <a:rect b="b" l="l" r="r" t="t"/>
              <a:pathLst>
                <a:path extrusionOk="0" h="3908" w="2074">
                  <a:moveTo>
                    <a:pt x="1096" y="1"/>
                  </a:moveTo>
                  <a:cubicBezTo>
                    <a:pt x="938" y="1"/>
                    <a:pt x="796" y="61"/>
                    <a:pt x="708" y="201"/>
                  </a:cubicBezTo>
                  <a:cubicBezTo>
                    <a:pt x="383" y="720"/>
                    <a:pt x="306" y="1878"/>
                    <a:pt x="213" y="2294"/>
                  </a:cubicBezTo>
                  <a:lnTo>
                    <a:pt x="215" y="2294"/>
                  </a:lnTo>
                  <a:cubicBezTo>
                    <a:pt x="215" y="2294"/>
                    <a:pt x="1" y="3333"/>
                    <a:pt x="312" y="3713"/>
                  </a:cubicBezTo>
                  <a:cubicBezTo>
                    <a:pt x="420" y="3845"/>
                    <a:pt x="563" y="3907"/>
                    <a:pt x="714" y="3907"/>
                  </a:cubicBezTo>
                  <a:cubicBezTo>
                    <a:pt x="998" y="3907"/>
                    <a:pt x="1311" y="3688"/>
                    <a:pt x="1471" y="3296"/>
                  </a:cubicBezTo>
                  <a:cubicBezTo>
                    <a:pt x="1716" y="2696"/>
                    <a:pt x="1912" y="1577"/>
                    <a:pt x="2006" y="921"/>
                  </a:cubicBezTo>
                  <a:cubicBezTo>
                    <a:pt x="2073" y="440"/>
                    <a:pt x="1524" y="1"/>
                    <a:pt x="1096"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flipH="1">
              <a:off x="6131057" y="1358235"/>
              <a:ext cx="63130" cy="146857"/>
            </a:xfrm>
            <a:custGeom>
              <a:rect b="b" l="l" r="r" t="t"/>
              <a:pathLst>
                <a:path extrusionOk="0" h="5121" w="2201">
                  <a:moveTo>
                    <a:pt x="1187" y="1"/>
                  </a:moveTo>
                  <a:cubicBezTo>
                    <a:pt x="920" y="1"/>
                    <a:pt x="674" y="94"/>
                    <a:pt x="568" y="301"/>
                  </a:cubicBezTo>
                  <a:cubicBezTo>
                    <a:pt x="136" y="1139"/>
                    <a:pt x="1" y="3426"/>
                    <a:pt x="59" y="4080"/>
                  </a:cubicBezTo>
                  <a:cubicBezTo>
                    <a:pt x="59" y="4080"/>
                    <a:pt x="50" y="4939"/>
                    <a:pt x="660" y="5095"/>
                  </a:cubicBezTo>
                  <a:cubicBezTo>
                    <a:pt x="728" y="5112"/>
                    <a:pt x="796" y="5121"/>
                    <a:pt x="863" y="5121"/>
                  </a:cubicBezTo>
                  <a:cubicBezTo>
                    <a:pt x="1259" y="5121"/>
                    <a:pt x="1608" y="4819"/>
                    <a:pt x="1701" y="4272"/>
                  </a:cubicBezTo>
                  <a:cubicBezTo>
                    <a:pt x="1809" y="3632"/>
                    <a:pt x="2200" y="1320"/>
                    <a:pt x="2146" y="658"/>
                  </a:cubicBezTo>
                  <a:cubicBezTo>
                    <a:pt x="2113" y="249"/>
                    <a:pt x="1622" y="1"/>
                    <a:pt x="1187"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flipH="1">
              <a:off x="6176487" y="1345588"/>
              <a:ext cx="65138" cy="155977"/>
            </a:xfrm>
            <a:custGeom>
              <a:rect b="b" l="l" r="r" t="t"/>
              <a:pathLst>
                <a:path extrusionOk="0" h="5439" w="2271">
                  <a:moveTo>
                    <a:pt x="1277" y="0"/>
                  </a:moveTo>
                  <a:cubicBezTo>
                    <a:pt x="939" y="0"/>
                    <a:pt x="611" y="116"/>
                    <a:pt x="488" y="355"/>
                  </a:cubicBezTo>
                  <a:cubicBezTo>
                    <a:pt x="51" y="1208"/>
                    <a:pt x="1" y="3496"/>
                    <a:pt x="57" y="4161"/>
                  </a:cubicBezTo>
                  <a:cubicBezTo>
                    <a:pt x="57" y="4161"/>
                    <a:pt x="52" y="5247"/>
                    <a:pt x="788" y="5421"/>
                  </a:cubicBezTo>
                  <a:cubicBezTo>
                    <a:pt x="838" y="5433"/>
                    <a:pt x="888" y="5438"/>
                    <a:pt x="936" y="5438"/>
                  </a:cubicBezTo>
                  <a:cubicBezTo>
                    <a:pt x="1342" y="5438"/>
                    <a:pt x="1632" y="5021"/>
                    <a:pt x="1729" y="4439"/>
                  </a:cubicBezTo>
                  <a:cubicBezTo>
                    <a:pt x="1839" y="3788"/>
                    <a:pt x="2270" y="1258"/>
                    <a:pt x="2217" y="584"/>
                  </a:cubicBezTo>
                  <a:cubicBezTo>
                    <a:pt x="2187" y="201"/>
                    <a:pt x="1723" y="0"/>
                    <a:pt x="1277"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flipH="1">
              <a:off x="6227826" y="1342692"/>
              <a:ext cx="62901" cy="133436"/>
            </a:xfrm>
            <a:custGeom>
              <a:rect b="b" l="l" r="r" t="t"/>
              <a:pathLst>
                <a:path extrusionOk="0" h="4653" w="2193">
                  <a:moveTo>
                    <a:pt x="1234" y="1"/>
                  </a:moveTo>
                  <a:cubicBezTo>
                    <a:pt x="857" y="1"/>
                    <a:pt x="474" y="145"/>
                    <a:pt x="361" y="422"/>
                  </a:cubicBezTo>
                  <a:cubicBezTo>
                    <a:pt x="1" y="1302"/>
                    <a:pt x="238" y="2696"/>
                    <a:pt x="350" y="3346"/>
                  </a:cubicBezTo>
                  <a:cubicBezTo>
                    <a:pt x="350" y="3346"/>
                    <a:pt x="511" y="4294"/>
                    <a:pt x="921" y="4565"/>
                  </a:cubicBezTo>
                  <a:cubicBezTo>
                    <a:pt x="1013" y="4625"/>
                    <a:pt x="1110" y="4653"/>
                    <a:pt x="1206" y="4653"/>
                  </a:cubicBezTo>
                  <a:cubicBezTo>
                    <a:pt x="1538" y="4653"/>
                    <a:pt x="1858" y="4314"/>
                    <a:pt x="1900" y="3808"/>
                  </a:cubicBezTo>
                  <a:cubicBezTo>
                    <a:pt x="1953" y="3158"/>
                    <a:pt x="2193" y="1162"/>
                    <a:pt x="2083" y="503"/>
                  </a:cubicBezTo>
                  <a:cubicBezTo>
                    <a:pt x="2027" y="163"/>
                    <a:pt x="1634" y="1"/>
                    <a:pt x="1234"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flipH="1">
              <a:off x="6857276" y="775287"/>
              <a:ext cx="645643" cy="642777"/>
            </a:xfrm>
            <a:custGeom>
              <a:rect b="b" l="l" r="r" t="t"/>
              <a:pathLst>
                <a:path extrusionOk="0" h="22414" w="22510">
                  <a:moveTo>
                    <a:pt x="16571" y="0"/>
                  </a:moveTo>
                  <a:cubicBezTo>
                    <a:pt x="12973" y="0"/>
                    <a:pt x="10982" y="2748"/>
                    <a:pt x="11006" y="5604"/>
                  </a:cubicBezTo>
                  <a:cubicBezTo>
                    <a:pt x="11020" y="7454"/>
                    <a:pt x="10670" y="8145"/>
                    <a:pt x="9275" y="8145"/>
                  </a:cubicBezTo>
                  <a:cubicBezTo>
                    <a:pt x="8750" y="8145"/>
                    <a:pt x="8078" y="8047"/>
                    <a:pt x="7222" y="7877"/>
                  </a:cubicBezTo>
                  <a:cubicBezTo>
                    <a:pt x="6794" y="7792"/>
                    <a:pt x="6349" y="7749"/>
                    <a:pt x="5901" y="7749"/>
                  </a:cubicBezTo>
                  <a:cubicBezTo>
                    <a:pt x="3074" y="7749"/>
                    <a:pt x="104" y="9439"/>
                    <a:pt x="69" y="12730"/>
                  </a:cubicBezTo>
                  <a:cubicBezTo>
                    <a:pt x="1" y="19236"/>
                    <a:pt x="2952" y="21012"/>
                    <a:pt x="9735" y="22282"/>
                  </a:cubicBezTo>
                  <a:cubicBezTo>
                    <a:pt x="10212" y="22371"/>
                    <a:pt x="10676" y="22413"/>
                    <a:pt x="11125" y="22413"/>
                  </a:cubicBezTo>
                  <a:cubicBezTo>
                    <a:pt x="17064" y="22413"/>
                    <a:pt x="20515" y="15046"/>
                    <a:pt x="19528" y="11626"/>
                  </a:cubicBezTo>
                  <a:cubicBezTo>
                    <a:pt x="18496" y="8056"/>
                    <a:pt x="19758" y="4583"/>
                    <a:pt x="21772" y="4583"/>
                  </a:cubicBezTo>
                  <a:cubicBezTo>
                    <a:pt x="21833" y="4583"/>
                    <a:pt x="21895" y="4586"/>
                    <a:pt x="21958" y="4593"/>
                  </a:cubicBezTo>
                  <a:cubicBezTo>
                    <a:pt x="21958" y="4593"/>
                    <a:pt x="22509" y="698"/>
                    <a:pt x="17523" y="61"/>
                  </a:cubicBezTo>
                  <a:cubicBezTo>
                    <a:pt x="17194" y="20"/>
                    <a:pt x="16877" y="0"/>
                    <a:pt x="16571" y="0"/>
                  </a:cubicBezTo>
                  <a:close/>
                </a:path>
              </a:pathLst>
            </a:custGeom>
            <a:solidFill>
              <a:srgbClr val="6131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flipH="1">
              <a:off x="6470445" y="1217602"/>
              <a:ext cx="1342628" cy="1137464"/>
            </a:xfrm>
            <a:custGeom>
              <a:rect b="b" l="l" r="r" t="t"/>
              <a:pathLst>
                <a:path extrusionOk="0" h="39664" w="46810">
                  <a:moveTo>
                    <a:pt x="33797" y="1"/>
                  </a:moveTo>
                  <a:cubicBezTo>
                    <a:pt x="32088" y="1"/>
                    <a:pt x="30208" y="264"/>
                    <a:pt x="28160" y="563"/>
                  </a:cubicBezTo>
                  <a:cubicBezTo>
                    <a:pt x="26403" y="820"/>
                    <a:pt x="24564" y="886"/>
                    <a:pt x="22749" y="886"/>
                  </a:cubicBezTo>
                  <a:cubicBezTo>
                    <a:pt x="20827" y="886"/>
                    <a:pt x="18934" y="812"/>
                    <a:pt x="17197" y="812"/>
                  </a:cubicBezTo>
                  <a:cubicBezTo>
                    <a:pt x="15141" y="812"/>
                    <a:pt x="13303" y="916"/>
                    <a:pt x="11895" y="1369"/>
                  </a:cubicBezTo>
                  <a:cubicBezTo>
                    <a:pt x="8175" y="2566"/>
                    <a:pt x="4895" y="6915"/>
                    <a:pt x="876" y="9457"/>
                  </a:cubicBezTo>
                  <a:cubicBezTo>
                    <a:pt x="0" y="10009"/>
                    <a:pt x="3580" y="15055"/>
                    <a:pt x="7014" y="15055"/>
                  </a:cubicBezTo>
                  <a:cubicBezTo>
                    <a:pt x="7405" y="15055"/>
                    <a:pt x="7794" y="14990"/>
                    <a:pt x="8175" y="14845"/>
                  </a:cubicBezTo>
                  <a:cubicBezTo>
                    <a:pt x="8846" y="14588"/>
                    <a:pt x="11576" y="12756"/>
                    <a:pt x="12062" y="12463"/>
                  </a:cubicBezTo>
                  <a:cubicBezTo>
                    <a:pt x="12093" y="12444"/>
                    <a:pt x="12133" y="12435"/>
                    <a:pt x="12181" y="12435"/>
                  </a:cubicBezTo>
                  <a:cubicBezTo>
                    <a:pt x="12894" y="12435"/>
                    <a:pt x="15402" y="14526"/>
                    <a:pt x="16411" y="20763"/>
                  </a:cubicBezTo>
                  <a:cubicBezTo>
                    <a:pt x="17020" y="24522"/>
                    <a:pt x="16708" y="33406"/>
                    <a:pt x="16218" y="34911"/>
                  </a:cubicBezTo>
                  <a:cubicBezTo>
                    <a:pt x="15726" y="36416"/>
                    <a:pt x="16124" y="37019"/>
                    <a:pt x="17463" y="37249"/>
                  </a:cubicBezTo>
                  <a:cubicBezTo>
                    <a:pt x="18424" y="37414"/>
                    <a:pt x="24932" y="39663"/>
                    <a:pt x="31594" y="39663"/>
                  </a:cubicBezTo>
                  <a:cubicBezTo>
                    <a:pt x="34220" y="39663"/>
                    <a:pt x="36869" y="39314"/>
                    <a:pt x="39213" y="38350"/>
                  </a:cubicBezTo>
                  <a:cubicBezTo>
                    <a:pt x="39213" y="38350"/>
                    <a:pt x="42738" y="36858"/>
                    <a:pt x="42030" y="34414"/>
                  </a:cubicBezTo>
                  <a:cubicBezTo>
                    <a:pt x="41323" y="31970"/>
                    <a:pt x="37956" y="26157"/>
                    <a:pt x="38842" y="20848"/>
                  </a:cubicBezTo>
                  <a:cubicBezTo>
                    <a:pt x="39726" y="15539"/>
                    <a:pt x="40530" y="16602"/>
                    <a:pt x="39472" y="12074"/>
                  </a:cubicBezTo>
                  <a:lnTo>
                    <a:pt x="39472" y="12074"/>
                  </a:lnTo>
                  <a:cubicBezTo>
                    <a:pt x="39473" y="12074"/>
                    <a:pt x="43013" y="14890"/>
                    <a:pt x="44897" y="15275"/>
                  </a:cubicBezTo>
                  <a:cubicBezTo>
                    <a:pt x="44897" y="15275"/>
                    <a:pt x="43285" y="14353"/>
                    <a:pt x="43677" y="10962"/>
                  </a:cubicBezTo>
                  <a:cubicBezTo>
                    <a:pt x="44069" y="7572"/>
                    <a:pt x="45769" y="5949"/>
                    <a:pt x="46809" y="5316"/>
                  </a:cubicBezTo>
                  <a:cubicBezTo>
                    <a:pt x="46809" y="5316"/>
                    <a:pt x="41666" y="3145"/>
                    <a:pt x="38874" y="1303"/>
                  </a:cubicBezTo>
                  <a:cubicBezTo>
                    <a:pt x="37400" y="329"/>
                    <a:pt x="35706" y="1"/>
                    <a:pt x="33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flipH="1">
              <a:off x="6575346" y="1410685"/>
              <a:ext cx="140315" cy="224373"/>
            </a:xfrm>
            <a:custGeom>
              <a:rect b="b" l="l" r="r" t="t"/>
              <a:pathLst>
                <a:path extrusionOk="0" h="7824" w="4892">
                  <a:moveTo>
                    <a:pt x="107" y="1"/>
                  </a:moveTo>
                  <a:cubicBezTo>
                    <a:pt x="67" y="1"/>
                    <a:pt x="45" y="50"/>
                    <a:pt x="41" y="157"/>
                  </a:cubicBezTo>
                  <a:cubicBezTo>
                    <a:pt x="0" y="1556"/>
                    <a:pt x="1209" y="5341"/>
                    <a:pt x="1209" y="5341"/>
                  </a:cubicBezTo>
                  <a:cubicBezTo>
                    <a:pt x="1209" y="5341"/>
                    <a:pt x="3102" y="6844"/>
                    <a:pt x="4856" y="7804"/>
                  </a:cubicBezTo>
                  <a:lnTo>
                    <a:pt x="4856" y="7804"/>
                  </a:lnTo>
                  <a:cubicBezTo>
                    <a:pt x="3503" y="7018"/>
                    <a:pt x="584" y="1"/>
                    <a:pt x="107" y="1"/>
                  </a:cubicBezTo>
                  <a:close/>
                  <a:moveTo>
                    <a:pt x="4856" y="7804"/>
                  </a:moveTo>
                  <a:cubicBezTo>
                    <a:pt x="4868" y="7811"/>
                    <a:pt x="4880" y="7817"/>
                    <a:pt x="4892" y="7823"/>
                  </a:cubicBezTo>
                  <a:cubicBezTo>
                    <a:pt x="4880" y="7817"/>
                    <a:pt x="4868" y="7810"/>
                    <a:pt x="4856" y="78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flipH="1">
              <a:off x="6566520" y="1635657"/>
              <a:ext cx="7687" cy="3527"/>
            </a:xfrm>
            <a:custGeom>
              <a:rect b="b" l="l" r="r" t="t"/>
              <a:pathLst>
                <a:path extrusionOk="0" h="123" w="268">
                  <a:moveTo>
                    <a:pt x="1" y="1"/>
                  </a:moveTo>
                  <a:lnTo>
                    <a:pt x="1" y="1"/>
                  </a:lnTo>
                  <a:cubicBezTo>
                    <a:pt x="45" y="25"/>
                    <a:pt x="89" y="48"/>
                    <a:pt x="133" y="71"/>
                  </a:cubicBezTo>
                  <a:cubicBezTo>
                    <a:pt x="210" y="104"/>
                    <a:pt x="256" y="122"/>
                    <a:pt x="260" y="122"/>
                  </a:cubicBezTo>
                  <a:cubicBezTo>
                    <a:pt x="267" y="122"/>
                    <a:pt x="189" y="84"/>
                    <a:pt x="1" y="1"/>
                  </a:cubicBezTo>
                  <a:close/>
                </a:path>
              </a:pathLst>
            </a:custGeom>
            <a:solidFill>
              <a:srgbClr val="08B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flipH="1">
              <a:off x="6728894" y="1217717"/>
              <a:ext cx="288345" cy="189386"/>
            </a:xfrm>
            <a:custGeom>
              <a:rect b="b" l="l" r="r" t="t"/>
              <a:pathLst>
                <a:path extrusionOk="0" h="6604" w="10053">
                  <a:moveTo>
                    <a:pt x="6035" y="0"/>
                  </a:moveTo>
                  <a:cubicBezTo>
                    <a:pt x="4331" y="0"/>
                    <a:pt x="2457" y="260"/>
                    <a:pt x="412" y="559"/>
                  </a:cubicBezTo>
                  <a:cubicBezTo>
                    <a:pt x="388" y="563"/>
                    <a:pt x="364" y="565"/>
                    <a:pt x="339" y="568"/>
                  </a:cubicBezTo>
                  <a:cubicBezTo>
                    <a:pt x="60" y="1730"/>
                    <a:pt x="1" y="3032"/>
                    <a:pt x="429" y="4358"/>
                  </a:cubicBezTo>
                  <a:cubicBezTo>
                    <a:pt x="429" y="4358"/>
                    <a:pt x="4862" y="6603"/>
                    <a:pt x="7257" y="6603"/>
                  </a:cubicBezTo>
                  <a:cubicBezTo>
                    <a:pt x="7553" y="6603"/>
                    <a:pt x="7818" y="6569"/>
                    <a:pt x="8039" y="6492"/>
                  </a:cubicBezTo>
                  <a:cubicBezTo>
                    <a:pt x="10052" y="5793"/>
                    <a:pt x="8569" y="2502"/>
                    <a:pt x="6051" y="1324"/>
                  </a:cubicBezTo>
                  <a:cubicBezTo>
                    <a:pt x="4069" y="398"/>
                    <a:pt x="6018" y="104"/>
                    <a:pt x="7324" y="104"/>
                  </a:cubicBezTo>
                  <a:cubicBezTo>
                    <a:pt x="7560" y="104"/>
                    <a:pt x="7775" y="113"/>
                    <a:pt x="7942" y="131"/>
                  </a:cubicBezTo>
                  <a:cubicBezTo>
                    <a:pt x="7332" y="39"/>
                    <a:pt x="6697" y="0"/>
                    <a:pt x="6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flipH="1">
              <a:off x="6852020" y="1073988"/>
              <a:ext cx="292189" cy="278028"/>
            </a:xfrm>
            <a:custGeom>
              <a:rect b="b" l="l" r="r" t="t"/>
              <a:pathLst>
                <a:path extrusionOk="0" h="9695" w="10187">
                  <a:moveTo>
                    <a:pt x="1362" y="1"/>
                  </a:moveTo>
                  <a:cubicBezTo>
                    <a:pt x="2049" y="2481"/>
                    <a:pt x="200" y="5890"/>
                    <a:pt x="200" y="5890"/>
                  </a:cubicBezTo>
                  <a:cubicBezTo>
                    <a:pt x="0" y="6986"/>
                    <a:pt x="4452" y="9695"/>
                    <a:pt x="6324" y="9695"/>
                  </a:cubicBezTo>
                  <a:cubicBezTo>
                    <a:pt x="6768" y="9695"/>
                    <a:pt x="7067" y="9542"/>
                    <a:pt x="7124" y="9180"/>
                  </a:cubicBezTo>
                  <a:cubicBezTo>
                    <a:pt x="7352" y="7728"/>
                    <a:pt x="6860" y="5126"/>
                    <a:pt x="6834" y="4751"/>
                  </a:cubicBezTo>
                  <a:cubicBezTo>
                    <a:pt x="7525" y="4681"/>
                    <a:pt x="8716" y="4489"/>
                    <a:pt x="9451" y="4157"/>
                  </a:cubicBezTo>
                  <a:cubicBezTo>
                    <a:pt x="10186" y="3824"/>
                    <a:pt x="1363" y="1"/>
                    <a:pt x="1362"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flipH="1">
              <a:off x="7042130" y="1073988"/>
              <a:ext cx="63015" cy="45741"/>
            </a:xfrm>
            <a:custGeom>
              <a:rect b="b" l="l" r="r" t="t"/>
              <a:pathLst>
                <a:path extrusionOk="0" h="1595" w="2197">
                  <a:moveTo>
                    <a:pt x="0" y="1"/>
                  </a:moveTo>
                  <a:lnTo>
                    <a:pt x="0" y="1"/>
                  </a:lnTo>
                  <a:cubicBezTo>
                    <a:pt x="140" y="506"/>
                    <a:pt x="172" y="1049"/>
                    <a:pt x="139" y="1594"/>
                  </a:cubicBezTo>
                  <a:cubicBezTo>
                    <a:pt x="575" y="1166"/>
                    <a:pt x="1114" y="959"/>
                    <a:pt x="1718" y="891"/>
                  </a:cubicBezTo>
                  <a:cubicBezTo>
                    <a:pt x="1747" y="888"/>
                    <a:pt x="1775" y="886"/>
                    <a:pt x="1803" y="886"/>
                  </a:cubicBezTo>
                  <a:cubicBezTo>
                    <a:pt x="1939" y="886"/>
                    <a:pt x="2071" y="921"/>
                    <a:pt x="2194" y="980"/>
                  </a:cubicBezTo>
                  <a:cubicBezTo>
                    <a:pt x="2195" y="979"/>
                    <a:pt x="2195" y="977"/>
                    <a:pt x="2197" y="976"/>
                  </a:cubicBezTo>
                  <a:cubicBezTo>
                    <a:pt x="950" y="412"/>
                    <a:pt x="1" y="1"/>
                    <a:pt x="0"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flipH="1">
              <a:off x="6856127" y="1144132"/>
              <a:ext cx="200720" cy="66102"/>
            </a:xfrm>
            <a:custGeom>
              <a:rect b="b" l="l" r="r" t="t"/>
              <a:pathLst>
                <a:path extrusionOk="0" h="2305" w="6998">
                  <a:moveTo>
                    <a:pt x="1" y="0"/>
                  </a:moveTo>
                  <a:lnTo>
                    <a:pt x="1" y="2"/>
                  </a:lnTo>
                  <a:cubicBezTo>
                    <a:pt x="1" y="2"/>
                    <a:pt x="1161" y="1601"/>
                    <a:pt x="3788" y="2305"/>
                  </a:cubicBezTo>
                  <a:cubicBezTo>
                    <a:pt x="4479" y="2235"/>
                    <a:pt x="5670" y="2043"/>
                    <a:pt x="6405" y="1711"/>
                  </a:cubicBezTo>
                  <a:cubicBezTo>
                    <a:pt x="6997" y="1443"/>
                    <a:pt x="1" y="0"/>
                    <a:pt x="1" y="0"/>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flipH="1">
              <a:off x="6856726" y="863842"/>
              <a:ext cx="260925" cy="333003"/>
            </a:xfrm>
            <a:custGeom>
              <a:rect b="b" l="l" r="r" t="t"/>
              <a:pathLst>
                <a:path extrusionOk="0" h="11612" w="9097">
                  <a:moveTo>
                    <a:pt x="7601" y="1"/>
                  </a:moveTo>
                  <a:cubicBezTo>
                    <a:pt x="7328" y="1"/>
                    <a:pt x="7180" y="493"/>
                    <a:pt x="7015" y="580"/>
                  </a:cubicBezTo>
                  <a:cubicBezTo>
                    <a:pt x="6991" y="592"/>
                    <a:pt x="6946" y="598"/>
                    <a:pt x="6886" y="598"/>
                  </a:cubicBezTo>
                  <a:cubicBezTo>
                    <a:pt x="6586" y="598"/>
                    <a:pt x="5891" y="469"/>
                    <a:pt x="5278" y="469"/>
                  </a:cubicBezTo>
                  <a:cubicBezTo>
                    <a:pt x="4637" y="469"/>
                    <a:pt x="4086" y="610"/>
                    <a:pt x="4178" y="1190"/>
                  </a:cubicBezTo>
                  <a:cubicBezTo>
                    <a:pt x="4579" y="3744"/>
                    <a:pt x="1811" y="4004"/>
                    <a:pt x="2255" y="7318"/>
                  </a:cubicBezTo>
                  <a:cubicBezTo>
                    <a:pt x="2204" y="7108"/>
                    <a:pt x="1952" y="6644"/>
                    <a:pt x="1588" y="6243"/>
                  </a:cubicBezTo>
                  <a:cubicBezTo>
                    <a:pt x="1513" y="6220"/>
                    <a:pt x="1422" y="6209"/>
                    <a:pt x="1324" y="6209"/>
                  </a:cubicBezTo>
                  <a:cubicBezTo>
                    <a:pt x="787" y="6209"/>
                    <a:pt x="0" y="6520"/>
                    <a:pt x="66" y="6850"/>
                  </a:cubicBezTo>
                  <a:cubicBezTo>
                    <a:pt x="278" y="7583"/>
                    <a:pt x="882" y="8013"/>
                    <a:pt x="1325" y="8013"/>
                  </a:cubicBezTo>
                  <a:cubicBezTo>
                    <a:pt x="1438" y="8013"/>
                    <a:pt x="1540" y="7985"/>
                    <a:pt x="1623" y="7927"/>
                  </a:cubicBezTo>
                  <a:cubicBezTo>
                    <a:pt x="1670" y="8503"/>
                    <a:pt x="1820" y="9598"/>
                    <a:pt x="2258" y="9906"/>
                  </a:cubicBezTo>
                  <a:cubicBezTo>
                    <a:pt x="2542" y="10108"/>
                    <a:pt x="4611" y="11116"/>
                    <a:pt x="6476" y="11504"/>
                  </a:cubicBezTo>
                  <a:cubicBezTo>
                    <a:pt x="6809" y="11574"/>
                    <a:pt x="7188" y="11612"/>
                    <a:pt x="7548" y="11612"/>
                  </a:cubicBezTo>
                  <a:cubicBezTo>
                    <a:pt x="8256" y="11612"/>
                    <a:pt x="8887" y="11465"/>
                    <a:pt x="8931" y="11128"/>
                  </a:cubicBezTo>
                  <a:cubicBezTo>
                    <a:pt x="9034" y="10332"/>
                    <a:pt x="9096" y="2392"/>
                    <a:pt x="8302" y="807"/>
                  </a:cubicBezTo>
                  <a:cubicBezTo>
                    <a:pt x="7995" y="195"/>
                    <a:pt x="7773" y="1"/>
                    <a:pt x="7601"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flipH="1">
              <a:off x="7076670" y="1507183"/>
              <a:ext cx="390484" cy="429474"/>
            </a:xfrm>
            <a:custGeom>
              <a:rect b="b" l="l" r="r" t="t"/>
              <a:pathLst>
                <a:path extrusionOk="0" h="14976" w="13614">
                  <a:moveTo>
                    <a:pt x="4043" y="0"/>
                  </a:moveTo>
                  <a:cubicBezTo>
                    <a:pt x="3138" y="0"/>
                    <a:pt x="1" y="2366"/>
                    <a:pt x="1" y="2366"/>
                  </a:cubicBezTo>
                  <a:cubicBezTo>
                    <a:pt x="32" y="2348"/>
                    <a:pt x="72" y="2338"/>
                    <a:pt x="120" y="2338"/>
                  </a:cubicBezTo>
                  <a:cubicBezTo>
                    <a:pt x="834" y="2338"/>
                    <a:pt x="3341" y="4430"/>
                    <a:pt x="4351" y="10665"/>
                  </a:cubicBezTo>
                  <a:cubicBezTo>
                    <a:pt x="4521" y="11719"/>
                    <a:pt x="4619" y="13174"/>
                    <a:pt x="4661" y="14757"/>
                  </a:cubicBezTo>
                  <a:cubicBezTo>
                    <a:pt x="4726" y="13985"/>
                    <a:pt x="5448" y="13720"/>
                    <a:pt x="6456" y="13720"/>
                  </a:cubicBezTo>
                  <a:cubicBezTo>
                    <a:pt x="8652" y="13720"/>
                    <a:pt x="12204" y="14976"/>
                    <a:pt x="13279" y="14976"/>
                  </a:cubicBezTo>
                  <a:cubicBezTo>
                    <a:pt x="13498" y="14976"/>
                    <a:pt x="13614" y="14923"/>
                    <a:pt x="13594" y="14798"/>
                  </a:cubicBezTo>
                  <a:cubicBezTo>
                    <a:pt x="13437" y="13774"/>
                    <a:pt x="7687" y="10949"/>
                    <a:pt x="5922" y="8356"/>
                  </a:cubicBezTo>
                  <a:cubicBezTo>
                    <a:pt x="4157" y="5764"/>
                    <a:pt x="4936" y="59"/>
                    <a:pt x="4075" y="1"/>
                  </a:cubicBezTo>
                  <a:cubicBezTo>
                    <a:pt x="4065" y="1"/>
                    <a:pt x="4054" y="0"/>
                    <a:pt x="4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7"/>
          <p:cNvGrpSpPr/>
          <p:nvPr/>
        </p:nvGrpSpPr>
        <p:grpSpPr>
          <a:xfrm flipH="1">
            <a:off x="5208471" y="1027554"/>
            <a:ext cx="508913" cy="499413"/>
            <a:chOff x="7178199" y="1680556"/>
            <a:chExt cx="281525" cy="276285"/>
          </a:xfrm>
        </p:grpSpPr>
        <p:sp>
          <p:nvSpPr>
            <p:cNvPr id="1590" name="Google Shape;1590;p57"/>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COURSES AT CU</a:t>
            </a:r>
            <a:endParaRPr/>
          </a:p>
        </p:txBody>
      </p:sp>
      <p:grpSp>
        <p:nvGrpSpPr>
          <p:cNvPr id="1611" name="Google Shape;1611;p58"/>
          <p:cNvGrpSpPr/>
          <p:nvPr/>
        </p:nvGrpSpPr>
        <p:grpSpPr>
          <a:xfrm flipH="1">
            <a:off x="467835" y="646983"/>
            <a:ext cx="749815" cy="749811"/>
            <a:chOff x="7178199" y="1680556"/>
            <a:chExt cx="281525" cy="276285"/>
          </a:xfrm>
        </p:grpSpPr>
        <p:sp>
          <p:nvSpPr>
            <p:cNvPr id="1612" name="Google Shape;1612;p58"/>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8"/>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8"/>
          <p:cNvGrpSpPr/>
          <p:nvPr/>
        </p:nvGrpSpPr>
        <p:grpSpPr>
          <a:xfrm>
            <a:off x="8000998" y="133233"/>
            <a:ext cx="566936" cy="566938"/>
            <a:chOff x="7178199" y="1680556"/>
            <a:chExt cx="281525" cy="276285"/>
          </a:xfrm>
        </p:grpSpPr>
        <p:sp>
          <p:nvSpPr>
            <p:cNvPr id="1628" name="Google Shape;1628;p58"/>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44" name="Google Shape;1644;p58"/>
          <p:cNvGrpSpPr/>
          <p:nvPr/>
        </p:nvGrpSpPr>
        <p:grpSpPr>
          <a:xfrm>
            <a:off x="1375729" y="1287757"/>
            <a:ext cx="322720" cy="314886"/>
            <a:chOff x="238125" y="4771050"/>
            <a:chExt cx="222550" cy="222550"/>
          </a:xfrm>
        </p:grpSpPr>
        <p:sp>
          <p:nvSpPr>
            <p:cNvPr id="1645" name="Google Shape;1645;p58"/>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58"/>
          <p:cNvSpPr txBox="1"/>
          <p:nvPr/>
        </p:nvSpPr>
        <p:spPr>
          <a:xfrm>
            <a:off x="1787275" y="1229650"/>
            <a:ext cx="600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chemeClr val="dk1"/>
                </a:solidFill>
                <a:latin typeface="Albert Sans"/>
                <a:ea typeface="Albert Sans"/>
                <a:cs typeface="Albert Sans"/>
                <a:sym typeface="Albert Sans"/>
              </a:rPr>
              <a:t>LEEDS SCHOOL OF BUSINESS</a:t>
            </a:r>
            <a:endParaRPr b="1" i="1" sz="1600">
              <a:solidFill>
                <a:schemeClr val="dk1"/>
              </a:solidFill>
              <a:latin typeface="Albert Sans"/>
              <a:ea typeface="Albert Sans"/>
              <a:cs typeface="Albert Sans"/>
              <a:sym typeface="Albert Sans"/>
            </a:endParaRPr>
          </a:p>
        </p:txBody>
      </p:sp>
      <p:sp>
        <p:nvSpPr>
          <p:cNvPr id="1649" name="Google Shape;1649;p58"/>
          <p:cNvSpPr txBox="1"/>
          <p:nvPr/>
        </p:nvSpPr>
        <p:spPr>
          <a:xfrm>
            <a:off x="2129750" y="211905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1650" name="Google Shape;1650;p58"/>
          <p:cNvGrpSpPr/>
          <p:nvPr/>
        </p:nvGrpSpPr>
        <p:grpSpPr>
          <a:xfrm flipH="1" rot="10800000">
            <a:off x="1695113" y="1647059"/>
            <a:ext cx="222200" cy="222528"/>
            <a:chOff x="7157325" y="4771050"/>
            <a:chExt cx="222200" cy="222550"/>
          </a:xfrm>
        </p:grpSpPr>
        <p:sp>
          <p:nvSpPr>
            <p:cNvPr id="1651" name="Google Shape;1651;p58"/>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58"/>
          <p:cNvSpPr txBox="1"/>
          <p:nvPr/>
        </p:nvSpPr>
        <p:spPr>
          <a:xfrm>
            <a:off x="2183483" y="1542773"/>
            <a:ext cx="60093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Leeds School of Business offers a 9-credit "boot camp" for sports and recreation      enthusiasts, covering topics like sports analytics. </a:t>
            </a:r>
            <a:endParaRPr>
              <a:solidFill>
                <a:schemeClr val="dk1"/>
              </a:solidFill>
              <a:latin typeface="Albert Sans"/>
              <a:ea typeface="Albert Sans"/>
              <a:cs typeface="Albert Sans"/>
              <a:sym typeface="Albert Sans"/>
            </a:endParaRPr>
          </a:p>
        </p:txBody>
      </p:sp>
      <p:grpSp>
        <p:nvGrpSpPr>
          <p:cNvPr id="1663" name="Google Shape;1663;p58"/>
          <p:cNvGrpSpPr/>
          <p:nvPr/>
        </p:nvGrpSpPr>
        <p:grpSpPr>
          <a:xfrm>
            <a:off x="1375729" y="2203871"/>
            <a:ext cx="322720" cy="292008"/>
            <a:chOff x="238125" y="4771050"/>
            <a:chExt cx="222550" cy="222550"/>
          </a:xfrm>
        </p:grpSpPr>
        <p:sp>
          <p:nvSpPr>
            <p:cNvPr id="1664" name="Google Shape;1664;p58"/>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58"/>
          <p:cNvSpPr txBox="1"/>
          <p:nvPr/>
        </p:nvSpPr>
        <p:spPr>
          <a:xfrm>
            <a:off x="1823575" y="2134325"/>
            <a:ext cx="59367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2"/>
              </a:buClr>
              <a:buSzPts val="1100"/>
              <a:buFont typeface="Arial"/>
              <a:buNone/>
            </a:pPr>
            <a:r>
              <a:rPr b="1" i="1" lang="en" sz="1600">
                <a:solidFill>
                  <a:schemeClr val="dk1"/>
                </a:solidFill>
                <a:latin typeface="Albert Sans"/>
                <a:ea typeface="Albert Sans"/>
                <a:cs typeface="Albert Sans"/>
                <a:sym typeface="Albert Sans"/>
              </a:rPr>
              <a:t>DIGITAL IMAGE PROCESSING </a:t>
            </a:r>
            <a:endParaRPr b="1" i="1" sz="1600">
              <a:solidFill>
                <a:schemeClr val="dk1"/>
              </a:solidFill>
              <a:latin typeface="Albert Sans"/>
              <a:ea typeface="Albert Sans"/>
              <a:cs typeface="Albert Sans"/>
              <a:sym typeface="Albert Sans"/>
            </a:endParaRPr>
          </a:p>
        </p:txBody>
      </p:sp>
      <p:grpSp>
        <p:nvGrpSpPr>
          <p:cNvPr id="1668" name="Google Shape;1668;p58"/>
          <p:cNvGrpSpPr/>
          <p:nvPr/>
        </p:nvGrpSpPr>
        <p:grpSpPr>
          <a:xfrm flipH="1" rot="10800000">
            <a:off x="1695113" y="2560690"/>
            <a:ext cx="222200" cy="222528"/>
            <a:chOff x="7157325" y="4771050"/>
            <a:chExt cx="222200" cy="222550"/>
          </a:xfrm>
        </p:grpSpPr>
        <p:sp>
          <p:nvSpPr>
            <p:cNvPr id="1669" name="Google Shape;1669;p58"/>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58"/>
          <p:cNvSpPr txBox="1"/>
          <p:nvPr/>
        </p:nvSpPr>
        <p:spPr>
          <a:xfrm>
            <a:off x="2183483" y="2494954"/>
            <a:ext cx="600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Albert Sans"/>
                <a:ea typeface="Albert Sans"/>
                <a:cs typeface="Albert Sans"/>
                <a:sym typeface="Albert Sans"/>
              </a:rPr>
              <a:t>Course teaches the fundamental techniques for image representation and compression.</a:t>
            </a:r>
            <a:endParaRPr>
              <a:latin typeface="Albert Sans"/>
              <a:ea typeface="Albert Sans"/>
              <a:cs typeface="Albert Sans"/>
              <a:sym typeface="Albert Sans"/>
            </a:endParaRPr>
          </a:p>
        </p:txBody>
      </p:sp>
      <p:grpSp>
        <p:nvGrpSpPr>
          <p:cNvPr id="1681" name="Google Shape;1681;p58"/>
          <p:cNvGrpSpPr/>
          <p:nvPr/>
        </p:nvGrpSpPr>
        <p:grpSpPr>
          <a:xfrm>
            <a:off x="1375729" y="2907194"/>
            <a:ext cx="322720" cy="314886"/>
            <a:chOff x="238125" y="4771050"/>
            <a:chExt cx="222550" cy="222550"/>
          </a:xfrm>
        </p:grpSpPr>
        <p:sp>
          <p:nvSpPr>
            <p:cNvPr id="1682" name="Google Shape;1682;p58"/>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58"/>
          <p:cNvGrpSpPr/>
          <p:nvPr/>
        </p:nvGrpSpPr>
        <p:grpSpPr>
          <a:xfrm flipH="1" rot="10800000">
            <a:off x="1695113" y="3346035"/>
            <a:ext cx="222200" cy="222528"/>
            <a:chOff x="7157325" y="4771050"/>
            <a:chExt cx="222200" cy="222550"/>
          </a:xfrm>
        </p:grpSpPr>
        <p:sp>
          <p:nvSpPr>
            <p:cNvPr id="1686" name="Google Shape;1686;p58"/>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58"/>
          <p:cNvSpPr txBox="1"/>
          <p:nvPr/>
        </p:nvSpPr>
        <p:spPr>
          <a:xfrm>
            <a:off x="1823575" y="2887625"/>
            <a:ext cx="5936700" cy="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2"/>
              </a:buClr>
              <a:buSzPts val="1100"/>
              <a:buFont typeface="Arial"/>
              <a:buNone/>
            </a:pPr>
            <a:r>
              <a:rPr b="1" i="1" lang="en" sz="1600">
                <a:solidFill>
                  <a:schemeClr val="dk1"/>
                </a:solidFill>
                <a:latin typeface="Albert Sans"/>
                <a:ea typeface="Albert Sans"/>
                <a:cs typeface="Albert Sans"/>
                <a:sym typeface="Albert Sans"/>
              </a:rPr>
              <a:t>NEURAL NETWORK AND DEEP LEARNING</a:t>
            </a:r>
            <a:endParaRPr b="1" i="1" sz="1900">
              <a:solidFill>
                <a:schemeClr val="dk1"/>
              </a:solidFill>
              <a:latin typeface="Albert Sans"/>
              <a:ea typeface="Albert Sans"/>
              <a:cs typeface="Albert Sans"/>
              <a:sym typeface="Albert Sans"/>
            </a:endParaRPr>
          </a:p>
        </p:txBody>
      </p:sp>
      <p:sp>
        <p:nvSpPr>
          <p:cNvPr id="1698" name="Google Shape;1698;p58"/>
          <p:cNvSpPr txBox="1"/>
          <p:nvPr/>
        </p:nvSpPr>
        <p:spPr>
          <a:xfrm>
            <a:off x="2254200" y="3280299"/>
            <a:ext cx="600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2"/>
              </a:buClr>
              <a:buSzPts val="1100"/>
              <a:buFont typeface="Arial"/>
              <a:buNone/>
            </a:pPr>
            <a:r>
              <a:rPr lang="en" sz="1100">
                <a:solidFill>
                  <a:schemeClr val="dk1"/>
                </a:solidFill>
                <a:latin typeface="Albert Sans"/>
                <a:ea typeface="Albert Sans"/>
                <a:cs typeface="Albert Sans"/>
                <a:sym typeface="Albert Sans"/>
              </a:rPr>
              <a:t>Learn to design neural network architectures and training procedures</a:t>
            </a:r>
            <a:endParaRPr>
              <a:solidFill>
                <a:schemeClr val="dk1"/>
              </a:solidFill>
              <a:latin typeface="Albert Sans"/>
              <a:ea typeface="Albert Sans"/>
              <a:cs typeface="Albert Sans"/>
              <a:sym typeface="Albert Sans"/>
            </a:endParaRPr>
          </a:p>
        </p:txBody>
      </p:sp>
      <p:grpSp>
        <p:nvGrpSpPr>
          <p:cNvPr id="1699" name="Google Shape;1699;p58"/>
          <p:cNvGrpSpPr/>
          <p:nvPr/>
        </p:nvGrpSpPr>
        <p:grpSpPr>
          <a:xfrm>
            <a:off x="1375729" y="3692519"/>
            <a:ext cx="322720" cy="314886"/>
            <a:chOff x="238125" y="4771050"/>
            <a:chExt cx="222550" cy="222550"/>
          </a:xfrm>
        </p:grpSpPr>
        <p:sp>
          <p:nvSpPr>
            <p:cNvPr id="1700" name="Google Shape;1700;p58"/>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58"/>
          <p:cNvSpPr txBox="1"/>
          <p:nvPr/>
        </p:nvSpPr>
        <p:spPr>
          <a:xfrm>
            <a:off x="1864350" y="3667238"/>
            <a:ext cx="5415300" cy="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600">
                <a:solidFill>
                  <a:schemeClr val="dk1"/>
                </a:solidFill>
                <a:latin typeface="Albert Sans"/>
                <a:ea typeface="Albert Sans"/>
                <a:cs typeface="Albert Sans"/>
                <a:sym typeface="Albert Sans"/>
              </a:rPr>
              <a:t>MACHINE LEARNING</a:t>
            </a:r>
            <a:endParaRPr b="1" i="1" sz="1900">
              <a:solidFill>
                <a:schemeClr val="dk1"/>
              </a:solidFill>
              <a:latin typeface="Albert Sans"/>
              <a:ea typeface="Albert Sans"/>
              <a:cs typeface="Albert Sans"/>
              <a:sym typeface="Albert Sans"/>
            </a:endParaRPr>
          </a:p>
        </p:txBody>
      </p:sp>
      <p:sp>
        <p:nvSpPr>
          <p:cNvPr id="1704" name="Google Shape;1704;p58"/>
          <p:cNvSpPr txBox="1"/>
          <p:nvPr/>
        </p:nvSpPr>
        <p:spPr>
          <a:xfrm>
            <a:off x="2254195" y="4054175"/>
            <a:ext cx="65742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Albert Sans"/>
                <a:ea typeface="Albert Sans"/>
                <a:cs typeface="Albert Sans"/>
                <a:sym typeface="Albert Sans"/>
              </a:rPr>
              <a:t>The curriculum encompasses mathematics, statistics, machine learning, ethics, and societal aspects to provide a holistic education.</a:t>
            </a:r>
            <a:endParaRPr>
              <a:solidFill>
                <a:schemeClr val="dk1"/>
              </a:solidFill>
              <a:latin typeface="Albert Sans"/>
              <a:ea typeface="Albert Sans"/>
              <a:cs typeface="Albert Sans"/>
              <a:sym typeface="Albert Sans"/>
            </a:endParaRPr>
          </a:p>
        </p:txBody>
      </p:sp>
      <p:grpSp>
        <p:nvGrpSpPr>
          <p:cNvPr id="1705" name="Google Shape;1705;p58"/>
          <p:cNvGrpSpPr/>
          <p:nvPr/>
        </p:nvGrpSpPr>
        <p:grpSpPr>
          <a:xfrm flipH="1" rot="10800000">
            <a:off x="1695113" y="4217261"/>
            <a:ext cx="222200" cy="222528"/>
            <a:chOff x="7157325" y="4771050"/>
            <a:chExt cx="222200" cy="222550"/>
          </a:xfrm>
        </p:grpSpPr>
        <p:sp>
          <p:nvSpPr>
            <p:cNvPr id="1706" name="Google Shape;1706;p58"/>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8"/>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COURSES </a:t>
            </a:r>
            <a:endParaRPr/>
          </a:p>
        </p:txBody>
      </p:sp>
      <p:grpSp>
        <p:nvGrpSpPr>
          <p:cNvPr id="1722" name="Google Shape;1722;p59"/>
          <p:cNvGrpSpPr/>
          <p:nvPr/>
        </p:nvGrpSpPr>
        <p:grpSpPr>
          <a:xfrm flipH="1">
            <a:off x="467835" y="646983"/>
            <a:ext cx="749815" cy="749811"/>
            <a:chOff x="7178199" y="1680556"/>
            <a:chExt cx="281525" cy="276285"/>
          </a:xfrm>
        </p:grpSpPr>
        <p:sp>
          <p:nvSpPr>
            <p:cNvPr id="1723" name="Google Shape;1723;p59"/>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59"/>
          <p:cNvGrpSpPr/>
          <p:nvPr/>
        </p:nvGrpSpPr>
        <p:grpSpPr>
          <a:xfrm>
            <a:off x="8000998" y="133233"/>
            <a:ext cx="566936" cy="566938"/>
            <a:chOff x="7178199" y="1680556"/>
            <a:chExt cx="281525" cy="276285"/>
          </a:xfrm>
        </p:grpSpPr>
        <p:sp>
          <p:nvSpPr>
            <p:cNvPr id="1739" name="Google Shape;1739;p59"/>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55" name="Google Shape;1755;p59"/>
          <p:cNvGrpSpPr/>
          <p:nvPr/>
        </p:nvGrpSpPr>
        <p:grpSpPr>
          <a:xfrm>
            <a:off x="1468308" y="1345670"/>
            <a:ext cx="322720" cy="314886"/>
            <a:chOff x="238125" y="4771050"/>
            <a:chExt cx="222550" cy="222550"/>
          </a:xfrm>
        </p:grpSpPr>
        <p:sp>
          <p:nvSpPr>
            <p:cNvPr id="1756" name="Google Shape;1756;p59"/>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9" name="Google Shape;1759;p59"/>
          <p:cNvSpPr txBox="1"/>
          <p:nvPr/>
        </p:nvSpPr>
        <p:spPr>
          <a:xfrm>
            <a:off x="2041675" y="1287563"/>
            <a:ext cx="589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chemeClr val="dk1"/>
                </a:solidFill>
                <a:latin typeface="Albert Sans"/>
                <a:ea typeface="Albert Sans"/>
                <a:cs typeface="Albert Sans"/>
                <a:sym typeface="Albert Sans"/>
              </a:rPr>
              <a:t>UNIVERSITY OF MICHIGAN</a:t>
            </a:r>
            <a:endParaRPr b="1" i="1" sz="1600">
              <a:solidFill>
                <a:schemeClr val="dk1"/>
              </a:solidFill>
              <a:latin typeface="Albert Sans"/>
              <a:ea typeface="Albert Sans"/>
              <a:cs typeface="Albert Sans"/>
              <a:sym typeface="Albert Sans"/>
            </a:endParaRPr>
          </a:p>
        </p:txBody>
      </p:sp>
      <p:sp>
        <p:nvSpPr>
          <p:cNvPr id="1760" name="Google Shape;1760;p59"/>
          <p:cNvSpPr txBox="1"/>
          <p:nvPr/>
        </p:nvSpPr>
        <p:spPr>
          <a:xfrm>
            <a:off x="2136500" y="231530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1761" name="Google Shape;1761;p59"/>
          <p:cNvGrpSpPr/>
          <p:nvPr/>
        </p:nvGrpSpPr>
        <p:grpSpPr>
          <a:xfrm flipH="1" rot="10800000">
            <a:off x="1880938" y="1853512"/>
            <a:ext cx="222200" cy="222528"/>
            <a:chOff x="7157325" y="4771050"/>
            <a:chExt cx="222200" cy="222550"/>
          </a:xfrm>
        </p:grpSpPr>
        <p:sp>
          <p:nvSpPr>
            <p:cNvPr id="1762" name="Google Shape;1762;p59"/>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59"/>
          <p:cNvSpPr txBox="1"/>
          <p:nvPr/>
        </p:nvSpPr>
        <p:spPr>
          <a:xfrm>
            <a:off x="2156875" y="1614376"/>
            <a:ext cx="60093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This sports online analytics course uses real data from various sports leagues to teach predictive modeling, machine learning, and data analysis to sports enthusiasts, professionals, and Python learners. </a:t>
            </a:r>
            <a:endParaRPr>
              <a:solidFill>
                <a:schemeClr val="dk1"/>
              </a:solidFill>
              <a:latin typeface="Albert Sans"/>
              <a:ea typeface="Albert Sans"/>
              <a:cs typeface="Albert Sans"/>
              <a:sym typeface="Albert Sans"/>
            </a:endParaRPr>
          </a:p>
        </p:txBody>
      </p:sp>
      <p:grpSp>
        <p:nvGrpSpPr>
          <p:cNvPr id="1774" name="Google Shape;1774;p59"/>
          <p:cNvGrpSpPr/>
          <p:nvPr/>
        </p:nvGrpSpPr>
        <p:grpSpPr>
          <a:xfrm>
            <a:off x="1468308" y="2393046"/>
            <a:ext cx="322720" cy="292008"/>
            <a:chOff x="238125" y="4771050"/>
            <a:chExt cx="222550" cy="222550"/>
          </a:xfrm>
        </p:grpSpPr>
        <p:sp>
          <p:nvSpPr>
            <p:cNvPr id="1775" name="Google Shape;1775;p59"/>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59"/>
          <p:cNvSpPr txBox="1"/>
          <p:nvPr/>
        </p:nvSpPr>
        <p:spPr>
          <a:xfrm>
            <a:off x="1998450" y="2323500"/>
            <a:ext cx="59304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600">
                <a:solidFill>
                  <a:schemeClr val="dk1"/>
                </a:solidFill>
                <a:latin typeface="Albert Sans"/>
                <a:ea typeface="Albert Sans"/>
                <a:cs typeface="Albert Sans"/>
                <a:sym typeface="Albert Sans"/>
              </a:rPr>
              <a:t>SYRACUSE UNIVERSITY </a:t>
            </a:r>
            <a:endParaRPr b="1" i="1" sz="1600">
              <a:solidFill>
                <a:schemeClr val="dk1"/>
              </a:solidFill>
              <a:latin typeface="Albert Sans"/>
              <a:ea typeface="Albert Sans"/>
              <a:cs typeface="Albert Sans"/>
              <a:sym typeface="Albert Sans"/>
            </a:endParaRPr>
          </a:p>
        </p:txBody>
      </p:sp>
      <p:grpSp>
        <p:nvGrpSpPr>
          <p:cNvPr id="1779" name="Google Shape;1779;p59"/>
          <p:cNvGrpSpPr/>
          <p:nvPr/>
        </p:nvGrpSpPr>
        <p:grpSpPr>
          <a:xfrm flipH="1" rot="10800000">
            <a:off x="1914288" y="2905553"/>
            <a:ext cx="222200" cy="222528"/>
            <a:chOff x="7157325" y="4771050"/>
            <a:chExt cx="222200" cy="222550"/>
          </a:xfrm>
        </p:grpSpPr>
        <p:sp>
          <p:nvSpPr>
            <p:cNvPr id="1780" name="Google Shape;1780;p59"/>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9"/>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59"/>
          <p:cNvSpPr txBox="1"/>
          <p:nvPr/>
        </p:nvSpPr>
        <p:spPr>
          <a:xfrm>
            <a:off x="2265158" y="2645117"/>
            <a:ext cx="60093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Albert Sans"/>
                <a:ea typeface="Albert Sans"/>
                <a:cs typeface="Albert Sans"/>
                <a:sym typeface="Albert Sans"/>
              </a:rPr>
              <a:t>Syracuse University's sport analytics program educates students on the principles of research methodology, sport economics, database management, finance, computer mathematics, statistics and economics.</a:t>
            </a:r>
            <a:endParaRPr sz="1100">
              <a:solidFill>
                <a:schemeClr val="dk1"/>
              </a:solidFill>
              <a:latin typeface="Albert Sans"/>
              <a:ea typeface="Albert Sans"/>
              <a:cs typeface="Albert Sans"/>
              <a:sym typeface="Albert Sans"/>
            </a:endParaRPr>
          </a:p>
        </p:txBody>
      </p:sp>
      <p:grpSp>
        <p:nvGrpSpPr>
          <p:cNvPr id="1792" name="Google Shape;1792;p59"/>
          <p:cNvGrpSpPr/>
          <p:nvPr/>
        </p:nvGrpSpPr>
        <p:grpSpPr>
          <a:xfrm flipH="1" rot="10800000">
            <a:off x="1880962" y="4004781"/>
            <a:ext cx="222200" cy="222550"/>
            <a:chOff x="7157325" y="4771050"/>
            <a:chExt cx="222200" cy="222550"/>
          </a:xfrm>
        </p:grpSpPr>
        <p:sp>
          <p:nvSpPr>
            <p:cNvPr id="1793" name="Google Shape;1793;p59"/>
            <p:cNvSpPr/>
            <p:nvPr/>
          </p:nvSpPr>
          <p:spPr>
            <a:xfrm>
              <a:off x="7229700" y="4771050"/>
              <a:ext cx="77575" cy="78925"/>
            </a:xfrm>
            <a:custGeom>
              <a:rect b="b" l="l" r="r" t="t"/>
              <a:pathLst>
                <a:path extrusionOk="0" h="3157" w="3103">
                  <a:moveTo>
                    <a:pt x="1550" y="0"/>
                  </a:moveTo>
                  <a:cubicBezTo>
                    <a:pt x="1210" y="0"/>
                    <a:pt x="884" y="39"/>
                    <a:pt x="569" y="109"/>
                  </a:cubicBezTo>
                  <a:lnTo>
                    <a:pt x="0" y="1918"/>
                  </a:lnTo>
                  <a:lnTo>
                    <a:pt x="915" y="3157"/>
                  </a:lnTo>
                  <a:lnTo>
                    <a:pt x="2185" y="3157"/>
                  </a:lnTo>
                  <a:lnTo>
                    <a:pt x="3102" y="1918"/>
                  </a:lnTo>
                  <a:lnTo>
                    <a:pt x="2533" y="109"/>
                  </a:lnTo>
                  <a:cubicBezTo>
                    <a:pt x="2217" y="39"/>
                    <a:pt x="1887" y="0"/>
                    <a:pt x="1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7349450" y="4888425"/>
              <a:ext cx="30075" cy="56500"/>
            </a:xfrm>
            <a:custGeom>
              <a:rect b="b" l="l" r="r" t="t"/>
              <a:pathLst>
                <a:path extrusionOk="0" h="2260" w="1203">
                  <a:moveTo>
                    <a:pt x="1202" y="1"/>
                  </a:moveTo>
                  <a:lnTo>
                    <a:pt x="1" y="856"/>
                  </a:lnTo>
                  <a:lnTo>
                    <a:pt x="438" y="2260"/>
                  </a:lnTo>
                  <a:cubicBezTo>
                    <a:pt x="882" y="1610"/>
                    <a:pt x="1158" y="835"/>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7245150" y="4862950"/>
              <a:ext cx="46675" cy="44425"/>
            </a:xfrm>
            <a:custGeom>
              <a:rect b="b" l="l" r="r" t="t"/>
              <a:pathLst>
                <a:path extrusionOk="0" h="1777" w="1867">
                  <a:moveTo>
                    <a:pt x="357" y="1"/>
                  </a:moveTo>
                  <a:lnTo>
                    <a:pt x="0" y="1099"/>
                  </a:lnTo>
                  <a:lnTo>
                    <a:pt x="933" y="1777"/>
                  </a:lnTo>
                  <a:lnTo>
                    <a:pt x="1866" y="1099"/>
                  </a:lnTo>
                  <a:lnTo>
                    <a:pt x="15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7308125" y="4778325"/>
              <a:ext cx="48250" cy="35825"/>
            </a:xfrm>
            <a:custGeom>
              <a:rect b="b" l="l" r="r" t="t"/>
              <a:pathLst>
                <a:path extrusionOk="0" h="1433" w="1930">
                  <a:moveTo>
                    <a:pt x="1" y="1"/>
                  </a:moveTo>
                  <a:lnTo>
                    <a:pt x="445" y="1418"/>
                  </a:lnTo>
                  <a:lnTo>
                    <a:pt x="1929" y="1432"/>
                  </a:lnTo>
                  <a:cubicBezTo>
                    <a:pt x="1434" y="795"/>
                    <a:pt x="768" y="2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7294875" y="4826775"/>
              <a:ext cx="84425" cy="73275"/>
            </a:xfrm>
            <a:custGeom>
              <a:rect b="b" l="l" r="r" t="t"/>
              <a:pathLst>
                <a:path extrusionOk="0" h="2931" w="3377">
                  <a:moveTo>
                    <a:pt x="914" y="0"/>
                  </a:moveTo>
                  <a:lnTo>
                    <a:pt x="0" y="1235"/>
                  </a:lnTo>
                  <a:lnTo>
                    <a:pt x="392" y="2440"/>
                  </a:lnTo>
                  <a:lnTo>
                    <a:pt x="1836" y="2930"/>
                  </a:lnTo>
                  <a:lnTo>
                    <a:pt x="3376" y="1834"/>
                  </a:lnTo>
                  <a:cubicBezTo>
                    <a:pt x="3318" y="1177"/>
                    <a:pt x="3120" y="562"/>
                    <a:pt x="2811" y="20"/>
                  </a:cubicBezTo>
                  <a:lnTo>
                    <a:pt x="9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7157325" y="4888350"/>
              <a:ext cx="30175" cy="56675"/>
            </a:xfrm>
            <a:custGeom>
              <a:rect b="b" l="l" r="r" t="t"/>
              <a:pathLst>
                <a:path extrusionOk="0" h="2267" w="1207">
                  <a:moveTo>
                    <a:pt x="0" y="0"/>
                  </a:moveTo>
                  <a:lnTo>
                    <a:pt x="0" y="0"/>
                  </a:lnTo>
                  <a:cubicBezTo>
                    <a:pt x="46" y="838"/>
                    <a:pt x="322" y="1615"/>
                    <a:pt x="768" y="2266"/>
                  </a:cubicBezTo>
                  <a:lnTo>
                    <a:pt x="1207" y="8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7274975" y="4900150"/>
              <a:ext cx="75675" cy="84050"/>
            </a:xfrm>
            <a:custGeom>
              <a:rect b="b" l="l" r="r" t="t"/>
              <a:pathLst>
                <a:path extrusionOk="0" h="3362" w="3027">
                  <a:moveTo>
                    <a:pt x="1024" y="1"/>
                  </a:moveTo>
                  <a:lnTo>
                    <a:pt x="0" y="744"/>
                  </a:lnTo>
                  <a:lnTo>
                    <a:pt x="0" y="2253"/>
                  </a:lnTo>
                  <a:lnTo>
                    <a:pt x="1529" y="3361"/>
                  </a:lnTo>
                  <a:cubicBezTo>
                    <a:pt x="2101" y="3110"/>
                    <a:pt x="2611" y="2741"/>
                    <a:pt x="3027" y="2286"/>
                  </a:cubicBezTo>
                  <a:lnTo>
                    <a:pt x="2465" y="489"/>
                  </a:lnTo>
                  <a:lnTo>
                    <a:pt x="1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7238600" y="4967825"/>
              <a:ext cx="59725" cy="25775"/>
            </a:xfrm>
            <a:custGeom>
              <a:rect b="b" l="l" r="r" t="t"/>
              <a:pathLst>
                <a:path extrusionOk="0" h="1031" w="2389">
                  <a:moveTo>
                    <a:pt x="1195" y="1"/>
                  </a:moveTo>
                  <a:lnTo>
                    <a:pt x="1" y="869"/>
                  </a:lnTo>
                  <a:cubicBezTo>
                    <a:pt x="380" y="974"/>
                    <a:pt x="781" y="1030"/>
                    <a:pt x="1194" y="1030"/>
                  </a:cubicBezTo>
                  <a:cubicBezTo>
                    <a:pt x="1606" y="1030"/>
                    <a:pt x="2009" y="974"/>
                    <a:pt x="2388" y="867"/>
                  </a:cubicBezTo>
                  <a:lnTo>
                    <a:pt x="11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7186300" y="4900150"/>
              <a:ext cx="75650" cy="84075"/>
            </a:xfrm>
            <a:custGeom>
              <a:rect b="b" l="l" r="r" t="t"/>
              <a:pathLst>
                <a:path extrusionOk="0" h="3363" w="3026">
                  <a:moveTo>
                    <a:pt x="2003" y="1"/>
                  </a:moveTo>
                  <a:lnTo>
                    <a:pt x="563" y="489"/>
                  </a:lnTo>
                  <a:lnTo>
                    <a:pt x="1" y="2288"/>
                  </a:lnTo>
                  <a:cubicBezTo>
                    <a:pt x="415" y="2743"/>
                    <a:pt x="925" y="3112"/>
                    <a:pt x="1497" y="3363"/>
                  </a:cubicBezTo>
                  <a:lnTo>
                    <a:pt x="3026" y="2251"/>
                  </a:lnTo>
                  <a:lnTo>
                    <a:pt x="3026" y="744"/>
                  </a:lnTo>
                  <a:lnTo>
                    <a:pt x="20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7180500" y="4778325"/>
              <a:ext cx="48325" cy="35825"/>
            </a:xfrm>
            <a:custGeom>
              <a:rect b="b" l="l" r="r" t="t"/>
              <a:pathLst>
                <a:path extrusionOk="0" h="1433" w="1933">
                  <a:moveTo>
                    <a:pt x="1933" y="1"/>
                  </a:moveTo>
                  <a:lnTo>
                    <a:pt x="1933" y="1"/>
                  </a:lnTo>
                  <a:cubicBezTo>
                    <a:pt x="1164" y="292"/>
                    <a:pt x="498" y="793"/>
                    <a:pt x="1" y="1432"/>
                  </a:cubicBezTo>
                  <a:lnTo>
                    <a:pt x="1487" y="1418"/>
                  </a:lnTo>
                  <a:lnTo>
                    <a:pt x="19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7157575" y="4826775"/>
              <a:ext cx="84525" cy="73275"/>
            </a:xfrm>
            <a:custGeom>
              <a:rect b="b" l="l" r="r" t="t"/>
              <a:pathLst>
                <a:path extrusionOk="0" h="2931" w="3381">
                  <a:moveTo>
                    <a:pt x="2465" y="0"/>
                  </a:moveTo>
                  <a:lnTo>
                    <a:pt x="566" y="20"/>
                  </a:lnTo>
                  <a:cubicBezTo>
                    <a:pt x="257" y="562"/>
                    <a:pt x="59" y="1177"/>
                    <a:pt x="1" y="1831"/>
                  </a:cubicBezTo>
                  <a:lnTo>
                    <a:pt x="1545" y="2930"/>
                  </a:lnTo>
                  <a:lnTo>
                    <a:pt x="2989" y="2440"/>
                  </a:lnTo>
                  <a:lnTo>
                    <a:pt x="3381" y="1235"/>
                  </a:lnTo>
                  <a:lnTo>
                    <a:pt x="24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59"/>
          <p:cNvSpPr txBox="1"/>
          <p:nvPr/>
        </p:nvSpPr>
        <p:spPr>
          <a:xfrm>
            <a:off x="1965113" y="3399175"/>
            <a:ext cx="61287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600">
                <a:solidFill>
                  <a:schemeClr val="dk1"/>
                </a:solidFill>
                <a:latin typeface="Albert Sans"/>
                <a:ea typeface="Albert Sans"/>
                <a:cs typeface="Albert Sans"/>
                <a:sym typeface="Albert Sans"/>
              </a:rPr>
              <a:t>GEORGE MASON UNIVERSITY</a:t>
            </a:r>
            <a:endParaRPr b="1" i="1" sz="1900">
              <a:solidFill>
                <a:schemeClr val="dk1"/>
              </a:solidFill>
              <a:latin typeface="Albert Sans"/>
              <a:ea typeface="Albert Sans"/>
              <a:cs typeface="Albert Sans"/>
              <a:sym typeface="Albert Sans"/>
            </a:endParaRPr>
          </a:p>
        </p:txBody>
      </p:sp>
      <p:sp>
        <p:nvSpPr>
          <p:cNvPr id="1805" name="Google Shape;1805;p59"/>
          <p:cNvSpPr txBox="1"/>
          <p:nvPr/>
        </p:nvSpPr>
        <p:spPr>
          <a:xfrm>
            <a:off x="2298486" y="3744356"/>
            <a:ext cx="60093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Albert Sans"/>
                <a:ea typeface="Albert Sans"/>
                <a:cs typeface="Albert Sans"/>
                <a:sym typeface="Albert Sans"/>
              </a:rPr>
              <a:t>Courses in sport analytics provide students with a foundational understanding of the sport industry coupled with the study of how data can be used in the world of sport to enable teams, leagues, and other sports businesses to gain an advantage over their competitors.</a:t>
            </a:r>
            <a:endParaRPr sz="1300">
              <a:solidFill>
                <a:schemeClr val="dk1"/>
              </a:solidFill>
              <a:latin typeface="Albert Sans"/>
              <a:ea typeface="Albert Sans"/>
              <a:cs typeface="Albert Sans"/>
              <a:sym typeface="Albert Sans"/>
            </a:endParaRPr>
          </a:p>
        </p:txBody>
      </p:sp>
      <p:grpSp>
        <p:nvGrpSpPr>
          <p:cNvPr id="1806" name="Google Shape;1806;p59"/>
          <p:cNvGrpSpPr/>
          <p:nvPr/>
        </p:nvGrpSpPr>
        <p:grpSpPr>
          <a:xfrm>
            <a:off x="1468308" y="3457271"/>
            <a:ext cx="322720" cy="314908"/>
            <a:chOff x="238125" y="4771050"/>
            <a:chExt cx="222550" cy="222550"/>
          </a:xfrm>
        </p:grpSpPr>
        <p:sp>
          <p:nvSpPr>
            <p:cNvPr id="1807" name="Google Shape;1807;p59"/>
            <p:cNvSpPr/>
            <p:nvPr/>
          </p:nvSpPr>
          <p:spPr>
            <a:xfrm>
              <a:off x="285100" y="4771050"/>
              <a:ext cx="128575" cy="222550"/>
            </a:xfrm>
            <a:custGeom>
              <a:rect b="b" l="l" r="r" t="t"/>
              <a:pathLst>
                <a:path extrusionOk="0" h="8902" w="5143">
                  <a:moveTo>
                    <a:pt x="2571" y="0"/>
                  </a:moveTo>
                  <a:cubicBezTo>
                    <a:pt x="1613" y="0"/>
                    <a:pt x="728" y="302"/>
                    <a:pt x="1" y="817"/>
                  </a:cubicBezTo>
                  <a:cubicBezTo>
                    <a:pt x="654" y="1467"/>
                    <a:pt x="1116" y="2277"/>
                    <a:pt x="1346" y="3157"/>
                  </a:cubicBezTo>
                  <a:lnTo>
                    <a:pt x="1654" y="3157"/>
                  </a:lnTo>
                  <a:cubicBezTo>
                    <a:pt x="1798" y="3157"/>
                    <a:pt x="1914" y="3273"/>
                    <a:pt x="1914" y="3419"/>
                  </a:cubicBezTo>
                  <a:cubicBezTo>
                    <a:pt x="1914" y="3563"/>
                    <a:pt x="1798" y="3679"/>
                    <a:pt x="1654" y="3679"/>
                  </a:cubicBezTo>
                  <a:lnTo>
                    <a:pt x="1453" y="3679"/>
                  </a:lnTo>
                  <a:cubicBezTo>
                    <a:pt x="1480" y="3851"/>
                    <a:pt x="1497" y="4025"/>
                    <a:pt x="1506" y="4200"/>
                  </a:cubicBezTo>
                  <a:lnTo>
                    <a:pt x="1784" y="4200"/>
                  </a:lnTo>
                  <a:cubicBezTo>
                    <a:pt x="1928" y="4200"/>
                    <a:pt x="2044" y="4316"/>
                    <a:pt x="2044" y="4460"/>
                  </a:cubicBezTo>
                  <a:cubicBezTo>
                    <a:pt x="2044" y="4604"/>
                    <a:pt x="1928" y="4722"/>
                    <a:pt x="1784" y="4722"/>
                  </a:cubicBezTo>
                  <a:lnTo>
                    <a:pt x="1504" y="4722"/>
                  </a:lnTo>
                  <a:cubicBezTo>
                    <a:pt x="1496" y="4898"/>
                    <a:pt x="1476" y="5072"/>
                    <a:pt x="1450" y="5244"/>
                  </a:cubicBezTo>
                  <a:lnTo>
                    <a:pt x="1654" y="5244"/>
                  </a:lnTo>
                  <a:cubicBezTo>
                    <a:pt x="1798" y="5244"/>
                    <a:pt x="1914" y="5360"/>
                    <a:pt x="1914" y="5504"/>
                  </a:cubicBezTo>
                  <a:cubicBezTo>
                    <a:pt x="1914" y="5648"/>
                    <a:pt x="1798" y="5765"/>
                    <a:pt x="1654" y="5765"/>
                  </a:cubicBezTo>
                  <a:lnTo>
                    <a:pt x="1339" y="5765"/>
                  </a:lnTo>
                  <a:cubicBezTo>
                    <a:pt x="1109" y="6637"/>
                    <a:pt x="649" y="7440"/>
                    <a:pt x="1" y="8084"/>
                  </a:cubicBezTo>
                  <a:cubicBezTo>
                    <a:pt x="728" y="8599"/>
                    <a:pt x="1613" y="8901"/>
                    <a:pt x="2571" y="8901"/>
                  </a:cubicBezTo>
                  <a:cubicBezTo>
                    <a:pt x="3528" y="8901"/>
                    <a:pt x="4415" y="8599"/>
                    <a:pt x="5141" y="8084"/>
                  </a:cubicBezTo>
                  <a:lnTo>
                    <a:pt x="5142" y="8084"/>
                  </a:lnTo>
                  <a:cubicBezTo>
                    <a:pt x="4494" y="7440"/>
                    <a:pt x="4034" y="6637"/>
                    <a:pt x="3804" y="5765"/>
                  </a:cubicBezTo>
                  <a:lnTo>
                    <a:pt x="3489" y="5765"/>
                  </a:lnTo>
                  <a:cubicBezTo>
                    <a:pt x="3345" y="5765"/>
                    <a:pt x="3229" y="5648"/>
                    <a:pt x="3229" y="5504"/>
                  </a:cubicBezTo>
                  <a:cubicBezTo>
                    <a:pt x="3229" y="5360"/>
                    <a:pt x="3345" y="5244"/>
                    <a:pt x="3489" y="5244"/>
                  </a:cubicBezTo>
                  <a:lnTo>
                    <a:pt x="3693" y="5244"/>
                  </a:lnTo>
                  <a:cubicBezTo>
                    <a:pt x="3667" y="5072"/>
                    <a:pt x="3648" y="4898"/>
                    <a:pt x="3639" y="4722"/>
                  </a:cubicBezTo>
                  <a:lnTo>
                    <a:pt x="3359" y="4722"/>
                  </a:lnTo>
                  <a:cubicBezTo>
                    <a:pt x="3215" y="4722"/>
                    <a:pt x="3099" y="4604"/>
                    <a:pt x="3099" y="4460"/>
                  </a:cubicBezTo>
                  <a:cubicBezTo>
                    <a:pt x="3099" y="4316"/>
                    <a:pt x="3215" y="4200"/>
                    <a:pt x="3359" y="4200"/>
                  </a:cubicBezTo>
                  <a:lnTo>
                    <a:pt x="3637" y="4200"/>
                  </a:lnTo>
                  <a:cubicBezTo>
                    <a:pt x="3646" y="4025"/>
                    <a:pt x="3663" y="3851"/>
                    <a:pt x="3690" y="3679"/>
                  </a:cubicBezTo>
                  <a:lnTo>
                    <a:pt x="3489" y="3679"/>
                  </a:lnTo>
                  <a:cubicBezTo>
                    <a:pt x="3345" y="3679"/>
                    <a:pt x="3229" y="3563"/>
                    <a:pt x="3229" y="3419"/>
                  </a:cubicBezTo>
                  <a:cubicBezTo>
                    <a:pt x="3229" y="3273"/>
                    <a:pt x="3345" y="3157"/>
                    <a:pt x="3489" y="3157"/>
                  </a:cubicBezTo>
                  <a:lnTo>
                    <a:pt x="3797" y="3157"/>
                  </a:lnTo>
                  <a:cubicBezTo>
                    <a:pt x="4027" y="2277"/>
                    <a:pt x="4487" y="1467"/>
                    <a:pt x="5141" y="817"/>
                  </a:cubicBezTo>
                  <a:cubicBezTo>
                    <a:pt x="4415" y="302"/>
                    <a:pt x="3528" y="0"/>
                    <a:pt x="2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238125" y="4799625"/>
              <a:ext cx="71550" cy="165325"/>
            </a:xfrm>
            <a:custGeom>
              <a:rect b="b" l="l" r="r" t="t"/>
              <a:pathLst>
                <a:path extrusionOk="0" h="6613" w="2862">
                  <a:moveTo>
                    <a:pt x="1470" y="1"/>
                  </a:moveTo>
                  <a:cubicBezTo>
                    <a:pt x="567" y="818"/>
                    <a:pt x="0" y="1996"/>
                    <a:pt x="0" y="3308"/>
                  </a:cubicBezTo>
                  <a:cubicBezTo>
                    <a:pt x="0" y="4619"/>
                    <a:pt x="567" y="5798"/>
                    <a:pt x="1470" y="6613"/>
                  </a:cubicBezTo>
                  <a:cubicBezTo>
                    <a:pt x="2041" y="6059"/>
                    <a:pt x="2454" y="5373"/>
                    <a:pt x="2677" y="4622"/>
                  </a:cubicBezTo>
                  <a:lnTo>
                    <a:pt x="2535" y="4622"/>
                  </a:lnTo>
                  <a:cubicBezTo>
                    <a:pt x="2391" y="4622"/>
                    <a:pt x="2275" y="4505"/>
                    <a:pt x="2275" y="4361"/>
                  </a:cubicBezTo>
                  <a:cubicBezTo>
                    <a:pt x="2275" y="4217"/>
                    <a:pt x="2391" y="4101"/>
                    <a:pt x="2535" y="4101"/>
                  </a:cubicBezTo>
                  <a:lnTo>
                    <a:pt x="2800" y="4101"/>
                  </a:lnTo>
                  <a:cubicBezTo>
                    <a:pt x="2830" y="3929"/>
                    <a:pt x="2851" y="3755"/>
                    <a:pt x="2862" y="3579"/>
                  </a:cubicBezTo>
                  <a:lnTo>
                    <a:pt x="2667" y="3579"/>
                  </a:lnTo>
                  <a:cubicBezTo>
                    <a:pt x="2523" y="3579"/>
                    <a:pt x="2405" y="3461"/>
                    <a:pt x="2405" y="3317"/>
                  </a:cubicBezTo>
                  <a:cubicBezTo>
                    <a:pt x="2405" y="3173"/>
                    <a:pt x="2523" y="3057"/>
                    <a:pt x="2667" y="3057"/>
                  </a:cubicBezTo>
                  <a:lnTo>
                    <a:pt x="2862" y="3057"/>
                  </a:lnTo>
                  <a:cubicBezTo>
                    <a:pt x="2853" y="2882"/>
                    <a:pt x="2834" y="2708"/>
                    <a:pt x="2804" y="2536"/>
                  </a:cubicBezTo>
                  <a:lnTo>
                    <a:pt x="2535" y="2536"/>
                  </a:lnTo>
                  <a:cubicBezTo>
                    <a:pt x="2391" y="2536"/>
                    <a:pt x="2275" y="2418"/>
                    <a:pt x="2275" y="2274"/>
                  </a:cubicBezTo>
                  <a:cubicBezTo>
                    <a:pt x="2275" y="2130"/>
                    <a:pt x="2391" y="2014"/>
                    <a:pt x="2535" y="2014"/>
                  </a:cubicBezTo>
                  <a:lnTo>
                    <a:pt x="2684" y="2014"/>
                  </a:lnTo>
                  <a:cubicBezTo>
                    <a:pt x="2461" y="1255"/>
                    <a:pt x="2047" y="561"/>
                    <a:pt x="14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389100" y="4799675"/>
              <a:ext cx="71575" cy="165325"/>
            </a:xfrm>
            <a:custGeom>
              <a:rect b="b" l="l" r="r" t="t"/>
              <a:pathLst>
                <a:path extrusionOk="0" h="6613" w="2863">
                  <a:moveTo>
                    <a:pt x="1392" y="0"/>
                  </a:moveTo>
                  <a:cubicBezTo>
                    <a:pt x="816" y="559"/>
                    <a:pt x="401" y="1255"/>
                    <a:pt x="178" y="2012"/>
                  </a:cubicBezTo>
                  <a:lnTo>
                    <a:pt x="327" y="2012"/>
                  </a:lnTo>
                  <a:cubicBezTo>
                    <a:pt x="471" y="2012"/>
                    <a:pt x="587" y="2129"/>
                    <a:pt x="587" y="2274"/>
                  </a:cubicBezTo>
                  <a:cubicBezTo>
                    <a:pt x="587" y="2418"/>
                    <a:pt x="471" y="2534"/>
                    <a:pt x="327" y="2534"/>
                  </a:cubicBezTo>
                  <a:lnTo>
                    <a:pt x="58" y="2534"/>
                  </a:lnTo>
                  <a:cubicBezTo>
                    <a:pt x="29" y="2706"/>
                    <a:pt x="9" y="2880"/>
                    <a:pt x="0" y="3055"/>
                  </a:cubicBezTo>
                  <a:lnTo>
                    <a:pt x="195" y="3055"/>
                  </a:lnTo>
                  <a:cubicBezTo>
                    <a:pt x="339" y="3055"/>
                    <a:pt x="457" y="3173"/>
                    <a:pt x="457" y="3317"/>
                  </a:cubicBezTo>
                  <a:cubicBezTo>
                    <a:pt x="457" y="3461"/>
                    <a:pt x="339" y="3577"/>
                    <a:pt x="195" y="3577"/>
                  </a:cubicBezTo>
                  <a:lnTo>
                    <a:pt x="0" y="3577"/>
                  </a:lnTo>
                  <a:cubicBezTo>
                    <a:pt x="11" y="3753"/>
                    <a:pt x="32" y="3927"/>
                    <a:pt x="62" y="4099"/>
                  </a:cubicBezTo>
                  <a:lnTo>
                    <a:pt x="327" y="4099"/>
                  </a:lnTo>
                  <a:cubicBezTo>
                    <a:pt x="471" y="4099"/>
                    <a:pt x="587" y="4216"/>
                    <a:pt x="587" y="4360"/>
                  </a:cubicBezTo>
                  <a:cubicBezTo>
                    <a:pt x="587" y="4505"/>
                    <a:pt x="471" y="4620"/>
                    <a:pt x="327" y="4620"/>
                  </a:cubicBezTo>
                  <a:lnTo>
                    <a:pt x="185" y="4620"/>
                  </a:lnTo>
                  <a:cubicBezTo>
                    <a:pt x="408" y="5371"/>
                    <a:pt x="821" y="6057"/>
                    <a:pt x="1392" y="6613"/>
                  </a:cubicBezTo>
                  <a:cubicBezTo>
                    <a:pt x="2295" y="5797"/>
                    <a:pt x="2862" y="4619"/>
                    <a:pt x="2862" y="3306"/>
                  </a:cubicBezTo>
                  <a:cubicBezTo>
                    <a:pt x="2862" y="1994"/>
                    <a:pt x="2295" y="816"/>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60"/>
          <p:cNvSpPr txBox="1"/>
          <p:nvPr>
            <p:ph idx="4" type="subTitle"/>
          </p:nvPr>
        </p:nvSpPr>
        <p:spPr>
          <a:xfrm>
            <a:off x="815850" y="1354900"/>
            <a:ext cx="7512300" cy="29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https://www.discoverdatascience.org/industries/sports/</a:t>
            </a:r>
            <a:endParaRPr/>
          </a:p>
          <a:p>
            <a:pPr indent="0" lvl="0" marL="0" rtl="0" algn="l">
              <a:spcBef>
                <a:spcPts val="0"/>
              </a:spcBef>
              <a:spcAft>
                <a:spcPts val="0"/>
              </a:spcAft>
              <a:buNone/>
            </a:pPr>
            <a:r>
              <a:rPr lang="en" u="sng">
                <a:solidFill>
                  <a:schemeClr val="hlink"/>
                </a:solidFill>
                <a:hlinkClick r:id="rId4"/>
              </a:rPr>
              <a:t>https://www.indeed.com/career-advice/career-development/types-of-software</a:t>
            </a:r>
            <a:endParaRPr/>
          </a:p>
          <a:p>
            <a:pPr indent="0" lvl="0" marL="0" rtl="0" algn="l">
              <a:spcBef>
                <a:spcPts val="0"/>
              </a:spcBef>
              <a:spcAft>
                <a:spcPts val="0"/>
              </a:spcAft>
              <a:buNone/>
            </a:pPr>
            <a:r>
              <a:rPr lang="en" u="sng">
                <a:solidFill>
                  <a:schemeClr val="hlink"/>
                </a:solidFill>
                <a:hlinkClick r:id="rId5"/>
              </a:rPr>
              <a:t>https://sweepsportsanalytics.com/2021/08/01/10-steps-to-get-started-in-sports-analytics/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https://www.datacamp.com/blog/sports-analytics-how-different-sports-use-data-analysis#</a:t>
            </a:r>
            <a:r>
              <a:rPr lang="en"/>
              <a:t> </a:t>
            </a:r>
            <a:endParaRPr/>
          </a:p>
          <a:p>
            <a:pPr indent="0" lvl="0" marL="0" rtl="0" algn="l">
              <a:spcBef>
                <a:spcPts val="0"/>
              </a:spcBef>
              <a:spcAft>
                <a:spcPts val="0"/>
              </a:spcAft>
              <a:buNone/>
            </a:pPr>
            <a:r>
              <a:rPr lang="en" u="sng">
                <a:solidFill>
                  <a:schemeClr val="hlink"/>
                </a:solidFill>
                <a:hlinkClick r:id="rId7"/>
              </a:rPr>
              <a:t>https://www.grandviewresearch.com/industry-analysis/sports-analytics-market</a:t>
            </a:r>
            <a:r>
              <a:rPr lang="en"/>
              <a:t> </a:t>
            </a:r>
            <a:endParaRPr/>
          </a:p>
          <a:p>
            <a:pPr indent="0" lvl="0" marL="0" rtl="0" algn="l">
              <a:spcBef>
                <a:spcPts val="0"/>
              </a:spcBef>
              <a:spcAft>
                <a:spcPts val="0"/>
              </a:spcAft>
              <a:buNone/>
            </a:pPr>
            <a:r>
              <a:rPr lang="en" u="sng">
                <a:solidFill>
                  <a:schemeClr val="hlink"/>
                </a:solidFill>
                <a:hlinkClick r:id="rId8"/>
              </a:rPr>
              <a:t>https://hevodata.com/learn/sports-data-analytics/</a:t>
            </a:r>
            <a:r>
              <a:rPr lang="en"/>
              <a:t> </a:t>
            </a:r>
            <a:endParaRPr/>
          </a:p>
          <a:p>
            <a:pPr indent="0" lvl="0" marL="0" rtl="0" algn="l">
              <a:spcBef>
                <a:spcPts val="0"/>
              </a:spcBef>
              <a:spcAft>
                <a:spcPts val="0"/>
              </a:spcAft>
              <a:buNone/>
            </a:pPr>
            <a:r>
              <a:rPr lang="en" u="sng">
                <a:solidFill>
                  <a:schemeClr val="hlink"/>
                </a:solidFill>
                <a:hlinkClick r:id="rId9"/>
              </a:rPr>
              <a:t>https://sportsanalytics.blog/2021/09/01/the-three-application-areas-of-sports-analytics/</a:t>
            </a:r>
            <a:endParaRPr/>
          </a:p>
          <a:p>
            <a:pPr indent="0" lvl="0" marL="0" rtl="0" algn="l">
              <a:spcBef>
                <a:spcPts val="0"/>
              </a:spcBef>
              <a:spcAft>
                <a:spcPts val="0"/>
              </a:spcAft>
              <a:buClr>
                <a:schemeClr val="accent2"/>
              </a:buClr>
              <a:buSzPts val="1100"/>
              <a:buFont typeface="Arial"/>
              <a:buNone/>
            </a:pPr>
            <a:r>
              <a:rPr lang="en" u="sng">
                <a:hlinkClick r:id="rId10"/>
              </a:rPr>
              <a:t>https://www.analyticsvidhya.com/blog/2023/08/sport-analytics/</a:t>
            </a:r>
            <a:r>
              <a:rPr lang="en"/>
              <a:t>  </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11"/>
              </a:rPr>
              <a:t>https://link.springer.com/article/10.1007/s10796-020-10018-3</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12"/>
              </a:rPr>
              <a:t>https://news.sap.com/2020/07/fc-bayern-munich-fan-experience-solutions/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5" name="Google Shape;181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grpSp>
        <p:nvGrpSpPr>
          <p:cNvPr id="1816" name="Google Shape;1816;p60"/>
          <p:cNvGrpSpPr/>
          <p:nvPr/>
        </p:nvGrpSpPr>
        <p:grpSpPr>
          <a:xfrm>
            <a:off x="548640" y="118872"/>
            <a:ext cx="512005" cy="461846"/>
            <a:chOff x="2900050" y="238100"/>
            <a:chExt cx="1835800" cy="1694225"/>
          </a:xfrm>
        </p:grpSpPr>
        <p:sp>
          <p:nvSpPr>
            <p:cNvPr id="1817" name="Google Shape;1817;p60"/>
            <p:cNvSpPr/>
            <p:nvPr/>
          </p:nvSpPr>
          <p:spPr>
            <a:xfrm>
              <a:off x="2900050" y="238100"/>
              <a:ext cx="1835800" cy="1694225"/>
            </a:xfrm>
            <a:custGeom>
              <a:rect b="b" l="l" r="r" t="t"/>
              <a:pathLst>
                <a:path extrusionOk="0" h="67769" w="73432">
                  <a:moveTo>
                    <a:pt x="36677" y="1"/>
                  </a:moveTo>
                  <a:cubicBezTo>
                    <a:pt x="20660" y="1"/>
                    <a:pt x="6421" y="11408"/>
                    <a:pt x="3402" y="27724"/>
                  </a:cubicBezTo>
                  <a:cubicBezTo>
                    <a:pt x="0" y="46125"/>
                    <a:pt x="12158" y="63796"/>
                    <a:pt x="30556" y="67198"/>
                  </a:cubicBezTo>
                  <a:cubicBezTo>
                    <a:pt x="32638" y="67583"/>
                    <a:pt x="34711" y="67769"/>
                    <a:pt x="36755" y="67769"/>
                  </a:cubicBezTo>
                  <a:cubicBezTo>
                    <a:pt x="52771" y="67769"/>
                    <a:pt x="67013" y="56362"/>
                    <a:pt x="70030" y="40046"/>
                  </a:cubicBezTo>
                  <a:cubicBezTo>
                    <a:pt x="73431" y="21647"/>
                    <a:pt x="61273" y="3973"/>
                    <a:pt x="42875" y="572"/>
                  </a:cubicBezTo>
                  <a:cubicBezTo>
                    <a:pt x="40793" y="187"/>
                    <a:pt x="38721" y="1"/>
                    <a:pt x="366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3116150" y="297425"/>
              <a:ext cx="1081475" cy="1245875"/>
            </a:xfrm>
            <a:custGeom>
              <a:rect b="b" l="l" r="r" t="t"/>
              <a:pathLst>
                <a:path extrusionOk="0" h="49835" w="43259">
                  <a:moveTo>
                    <a:pt x="40483" y="1"/>
                  </a:moveTo>
                  <a:cubicBezTo>
                    <a:pt x="35624" y="7774"/>
                    <a:pt x="33110" y="16899"/>
                    <a:pt x="33353" y="26090"/>
                  </a:cubicBezTo>
                  <a:cubicBezTo>
                    <a:pt x="33380" y="27116"/>
                    <a:pt x="33441" y="28155"/>
                    <a:pt x="33500" y="29196"/>
                  </a:cubicBezTo>
                  <a:cubicBezTo>
                    <a:pt x="33724" y="33054"/>
                    <a:pt x="33934" y="36695"/>
                    <a:pt x="32527" y="39901"/>
                  </a:cubicBezTo>
                  <a:cubicBezTo>
                    <a:pt x="30706" y="44061"/>
                    <a:pt x="25904" y="46830"/>
                    <a:pt x="20975" y="46830"/>
                  </a:cubicBezTo>
                  <a:cubicBezTo>
                    <a:pt x="20208" y="46830"/>
                    <a:pt x="19438" y="46763"/>
                    <a:pt x="18676" y="46624"/>
                  </a:cubicBezTo>
                  <a:cubicBezTo>
                    <a:pt x="18664" y="46622"/>
                    <a:pt x="18654" y="46619"/>
                    <a:pt x="18642" y="46617"/>
                  </a:cubicBezTo>
                  <a:cubicBezTo>
                    <a:pt x="13392" y="45646"/>
                    <a:pt x="8535" y="41603"/>
                    <a:pt x="5962" y="36056"/>
                  </a:cubicBezTo>
                  <a:cubicBezTo>
                    <a:pt x="3738" y="31259"/>
                    <a:pt x="3051" y="25246"/>
                    <a:pt x="3973" y="18655"/>
                  </a:cubicBezTo>
                  <a:cubicBezTo>
                    <a:pt x="4641" y="13878"/>
                    <a:pt x="6060" y="9169"/>
                    <a:pt x="7599" y="4568"/>
                  </a:cubicBezTo>
                  <a:lnTo>
                    <a:pt x="7599" y="4568"/>
                  </a:lnTo>
                  <a:cubicBezTo>
                    <a:pt x="6018" y="5770"/>
                    <a:pt x="4541" y="7101"/>
                    <a:pt x="3187" y="8567"/>
                  </a:cubicBezTo>
                  <a:cubicBezTo>
                    <a:pt x="2256" y="11730"/>
                    <a:pt x="1463" y="14948"/>
                    <a:pt x="1003" y="18243"/>
                  </a:cubicBezTo>
                  <a:lnTo>
                    <a:pt x="1003" y="18240"/>
                  </a:lnTo>
                  <a:lnTo>
                    <a:pt x="1003" y="18240"/>
                  </a:lnTo>
                  <a:cubicBezTo>
                    <a:pt x="0" y="25400"/>
                    <a:pt x="776" y="31998"/>
                    <a:pt x="3243" y="37314"/>
                  </a:cubicBezTo>
                  <a:cubicBezTo>
                    <a:pt x="6218" y="43732"/>
                    <a:pt x="11907" y="48421"/>
                    <a:pt x="18096" y="49565"/>
                  </a:cubicBezTo>
                  <a:cubicBezTo>
                    <a:pt x="18111" y="49567"/>
                    <a:pt x="18123" y="49570"/>
                    <a:pt x="18137" y="49572"/>
                  </a:cubicBezTo>
                  <a:cubicBezTo>
                    <a:pt x="19102" y="49749"/>
                    <a:pt x="20072" y="49835"/>
                    <a:pt x="21035" y="49835"/>
                  </a:cubicBezTo>
                  <a:cubicBezTo>
                    <a:pt x="27144" y="49835"/>
                    <a:pt x="32958" y="46396"/>
                    <a:pt x="35275" y="41108"/>
                  </a:cubicBezTo>
                  <a:cubicBezTo>
                    <a:pt x="36970" y="37239"/>
                    <a:pt x="36728" y="33061"/>
                    <a:pt x="36497" y="29023"/>
                  </a:cubicBezTo>
                  <a:cubicBezTo>
                    <a:pt x="36438" y="28014"/>
                    <a:pt x="36377" y="27007"/>
                    <a:pt x="36353" y="26009"/>
                  </a:cubicBezTo>
                  <a:cubicBezTo>
                    <a:pt x="36121" y="17267"/>
                    <a:pt x="38567" y="8599"/>
                    <a:pt x="43258" y="1249"/>
                  </a:cubicBezTo>
                  <a:cubicBezTo>
                    <a:pt x="42356" y="796"/>
                    <a:pt x="41434" y="374"/>
                    <a:pt x="40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60"/>
          <p:cNvGrpSpPr/>
          <p:nvPr/>
        </p:nvGrpSpPr>
        <p:grpSpPr>
          <a:xfrm flipH="1" rot="10800000">
            <a:off x="7812024" y="893064"/>
            <a:ext cx="512005" cy="461846"/>
            <a:chOff x="2900050" y="238100"/>
            <a:chExt cx="1835800" cy="1694225"/>
          </a:xfrm>
        </p:grpSpPr>
        <p:sp>
          <p:nvSpPr>
            <p:cNvPr id="1820" name="Google Shape;1820;p60"/>
            <p:cNvSpPr/>
            <p:nvPr/>
          </p:nvSpPr>
          <p:spPr>
            <a:xfrm>
              <a:off x="2900050" y="238100"/>
              <a:ext cx="1835800" cy="1694225"/>
            </a:xfrm>
            <a:custGeom>
              <a:rect b="b" l="l" r="r" t="t"/>
              <a:pathLst>
                <a:path extrusionOk="0" h="67769" w="73432">
                  <a:moveTo>
                    <a:pt x="36677" y="1"/>
                  </a:moveTo>
                  <a:cubicBezTo>
                    <a:pt x="20660" y="1"/>
                    <a:pt x="6421" y="11408"/>
                    <a:pt x="3402" y="27724"/>
                  </a:cubicBezTo>
                  <a:cubicBezTo>
                    <a:pt x="0" y="46125"/>
                    <a:pt x="12158" y="63796"/>
                    <a:pt x="30556" y="67198"/>
                  </a:cubicBezTo>
                  <a:cubicBezTo>
                    <a:pt x="32638" y="67583"/>
                    <a:pt x="34711" y="67769"/>
                    <a:pt x="36755" y="67769"/>
                  </a:cubicBezTo>
                  <a:cubicBezTo>
                    <a:pt x="52771" y="67769"/>
                    <a:pt x="67013" y="56362"/>
                    <a:pt x="70030" y="40046"/>
                  </a:cubicBezTo>
                  <a:cubicBezTo>
                    <a:pt x="73431" y="21647"/>
                    <a:pt x="61273" y="3973"/>
                    <a:pt x="42875" y="572"/>
                  </a:cubicBezTo>
                  <a:cubicBezTo>
                    <a:pt x="40793" y="187"/>
                    <a:pt x="38721" y="1"/>
                    <a:pt x="366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3116150" y="297425"/>
              <a:ext cx="1081475" cy="1245875"/>
            </a:xfrm>
            <a:custGeom>
              <a:rect b="b" l="l" r="r" t="t"/>
              <a:pathLst>
                <a:path extrusionOk="0" h="49835" w="43259">
                  <a:moveTo>
                    <a:pt x="40483" y="1"/>
                  </a:moveTo>
                  <a:cubicBezTo>
                    <a:pt x="35624" y="7774"/>
                    <a:pt x="33110" y="16899"/>
                    <a:pt x="33353" y="26090"/>
                  </a:cubicBezTo>
                  <a:cubicBezTo>
                    <a:pt x="33380" y="27116"/>
                    <a:pt x="33441" y="28155"/>
                    <a:pt x="33500" y="29196"/>
                  </a:cubicBezTo>
                  <a:cubicBezTo>
                    <a:pt x="33724" y="33054"/>
                    <a:pt x="33934" y="36695"/>
                    <a:pt x="32527" y="39901"/>
                  </a:cubicBezTo>
                  <a:cubicBezTo>
                    <a:pt x="30706" y="44061"/>
                    <a:pt x="25904" y="46830"/>
                    <a:pt x="20975" y="46830"/>
                  </a:cubicBezTo>
                  <a:cubicBezTo>
                    <a:pt x="20208" y="46830"/>
                    <a:pt x="19438" y="46763"/>
                    <a:pt x="18676" y="46624"/>
                  </a:cubicBezTo>
                  <a:cubicBezTo>
                    <a:pt x="18664" y="46622"/>
                    <a:pt x="18654" y="46619"/>
                    <a:pt x="18642" y="46617"/>
                  </a:cubicBezTo>
                  <a:cubicBezTo>
                    <a:pt x="13392" y="45646"/>
                    <a:pt x="8535" y="41603"/>
                    <a:pt x="5962" y="36056"/>
                  </a:cubicBezTo>
                  <a:cubicBezTo>
                    <a:pt x="3738" y="31259"/>
                    <a:pt x="3051" y="25246"/>
                    <a:pt x="3973" y="18655"/>
                  </a:cubicBezTo>
                  <a:cubicBezTo>
                    <a:pt x="4641" y="13878"/>
                    <a:pt x="6060" y="9169"/>
                    <a:pt x="7599" y="4568"/>
                  </a:cubicBezTo>
                  <a:lnTo>
                    <a:pt x="7599" y="4568"/>
                  </a:lnTo>
                  <a:cubicBezTo>
                    <a:pt x="6018" y="5770"/>
                    <a:pt x="4541" y="7101"/>
                    <a:pt x="3187" y="8567"/>
                  </a:cubicBezTo>
                  <a:cubicBezTo>
                    <a:pt x="2256" y="11730"/>
                    <a:pt x="1463" y="14948"/>
                    <a:pt x="1003" y="18243"/>
                  </a:cubicBezTo>
                  <a:lnTo>
                    <a:pt x="1003" y="18240"/>
                  </a:lnTo>
                  <a:lnTo>
                    <a:pt x="1003" y="18240"/>
                  </a:lnTo>
                  <a:cubicBezTo>
                    <a:pt x="0" y="25400"/>
                    <a:pt x="776" y="31998"/>
                    <a:pt x="3243" y="37314"/>
                  </a:cubicBezTo>
                  <a:cubicBezTo>
                    <a:pt x="6218" y="43732"/>
                    <a:pt x="11907" y="48421"/>
                    <a:pt x="18096" y="49565"/>
                  </a:cubicBezTo>
                  <a:cubicBezTo>
                    <a:pt x="18111" y="49567"/>
                    <a:pt x="18123" y="49570"/>
                    <a:pt x="18137" y="49572"/>
                  </a:cubicBezTo>
                  <a:cubicBezTo>
                    <a:pt x="19102" y="49749"/>
                    <a:pt x="20072" y="49835"/>
                    <a:pt x="21035" y="49835"/>
                  </a:cubicBezTo>
                  <a:cubicBezTo>
                    <a:pt x="27144" y="49835"/>
                    <a:pt x="32958" y="46396"/>
                    <a:pt x="35275" y="41108"/>
                  </a:cubicBezTo>
                  <a:cubicBezTo>
                    <a:pt x="36970" y="37239"/>
                    <a:pt x="36728" y="33061"/>
                    <a:pt x="36497" y="29023"/>
                  </a:cubicBezTo>
                  <a:cubicBezTo>
                    <a:pt x="36438" y="28014"/>
                    <a:pt x="36377" y="27007"/>
                    <a:pt x="36353" y="26009"/>
                  </a:cubicBezTo>
                  <a:cubicBezTo>
                    <a:pt x="36121" y="17267"/>
                    <a:pt x="38567" y="8599"/>
                    <a:pt x="43258" y="1249"/>
                  </a:cubicBezTo>
                  <a:cubicBezTo>
                    <a:pt x="42356" y="796"/>
                    <a:pt x="41434" y="374"/>
                    <a:pt x="40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61"/>
          <p:cNvSpPr txBox="1"/>
          <p:nvPr>
            <p:ph type="title"/>
          </p:nvPr>
        </p:nvSpPr>
        <p:spPr>
          <a:xfrm>
            <a:off x="841338" y="5684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300"/>
              <a:t>THANKS!</a:t>
            </a:r>
            <a:endParaRPr sz="8300"/>
          </a:p>
        </p:txBody>
      </p:sp>
      <p:sp>
        <p:nvSpPr>
          <p:cNvPr id="1828" name="Google Shape;1828;p61"/>
          <p:cNvSpPr txBox="1"/>
          <p:nvPr>
            <p:ph idx="1" type="subTitle"/>
          </p:nvPr>
        </p:nvSpPr>
        <p:spPr>
          <a:xfrm>
            <a:off x="841350" y="1503735"/>
            <a:ext cx="3851100" cy="120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200">
                <a:solidFill>
                  <a:schemeClr val="accent4"/>
                </a:solidFill>
                <a:latin typeface="Anton"/>
                <a:ea typeface="Anton"/>
                <a:cs typeface="Anton"/>
                <a:sym typeface="Anton"/>
              </a:rPr>
              <a:t>DO YOU HAVE ANY QUESTIONS?</a:t>
            </a:r>
            <a:endParaRPr i="1" sz="2200">
              <a:solidFill>
                <a:schemeClr val="accent4"/>
              </a:solidFill>
              <a:latin typeface="Anton"/>
              <a:ea typeface="Anton"/>
              <a:cs typeface="Anton"/>
              <a:sym typeface="Anton"/>
            </a:endParaRPr>
          </a:p>
          <a:p>
            <a:pPr indent="0" lvl="0" marL="0" rtl="0" algn="l">
              <a:spcBef>
                <a:spcPts val="0"/>
              </a:spcBef>
              <a:spcAft>
                <a:spcPts val="0"/>
              </a:spcAft>
              <a:buNone/>
            </a:pPr>
            <a:r>
              <a:t/>
            </a:r>
            <a:endParaRPr/>
          </a:p>
        </p:txBody>
      </p:sp>
      <p:grpSp>
        <p:nvGrpSpPr>
          <p:cNvPr id="1829" name="Google Shape;1829;p61"/>
          <p:cNvGrpSpPr/>
          <p:nvPr/>
        </p:nvGrpSpPr>
        <p:grpSpPr>
          <a:xfrm>
            <a:off x="6841622" y="667474"/>
            <a:ext cx="1882458" cy="3900493"/>
            <a:chOff x="6912800" y="814950"/>
            <a:chExt cx="1811275" cy="3753000"/>
          </a:xfrm>
        </p:grpSpPr>
        <p:grpSp>
          <p:nvGrpSpPr>
            <p:cNvPr id="1830" name="Google Shape;1830;p61"/>
            <p:cNvGrpSpPr/>
            <p:nvPr/>
          </p:nvGrpSpPr>
          <p:grpSpPr>
            <a:xfrm>
              <a:off x="6912800" y="1565550"/>
              <a:ext cx="1811275" cy="3002400"/>
              <a:chOff x="6920175" y="1598050"/>
              <a:chExt cx="1811275" cy="3002400"/>
            </a:xfrm>
          </p:grpSpPr>
          <p:sp>
            <p:nvSpPr>
              <p:cNvPr id="1831" name="Google Shape;1831;p61"/>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2" name="Google Shape;1832;p61"/>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3" name="Google Shape;1833;p61"/>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4" name="Google Shape;1834;p61"/>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5" name="Google Shape;1835;p61"/>
              <p:cNvSpPr/>
              <p:nvPr/>
            </p:nvSpPr>
            <p:spPr>
              <a:xfrm>
                <a:off x="7614650" y="3099250"/>
                <a:ext cx="1116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6" name="Google Shape;1836;p61"/>
              <p:cNvSpPr/>
              <p:nvPr/>
            </p:nvSpPr>
            <p:spPr>
              <a:xfrm>
                <a:off x="7717725" y="3349450"/>
                <a:ext cx="10137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7" name="Google Shape;1837;p61"/>
              <p:cNvSpPr/>
              <p:nvPr/>
            </p:nvSpPr>
            <p:spPr>
              <a:xfrm>
                <a:off x="7756977" y="3599650"/>
                <a:ext cx="9744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8" name="Google Shape;1838;p61"/>
              <p:cNvSpPr/>
              <p:nvPr/>
            </p:nvSpPr>
            <p:spPr>
              <a:xfrm>
                <a:off x="7810974" y="3849850"/>
                <a:ext cx="9204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9" name="Google Shape;1839;p61"/>
              <p:cNvSpPr/>
              <p:nvPr/>
            </p:nvSpPr>
            <p:spPr>
              <a:xfrm>
                <a:off x="7928750" y="4100050"/>
                <a:ext cx="8025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0" name="Google Shape;1840;p61"/>
              <p:cNvSpPr/>
              <p:nvPr/>
            </p:nvSpPr>
            <p:spPr>
              <a:xfrm>
                <a:off x="8026925" y="4350250"/>
                <a:ext cx="704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1" name="Google Shape;1841;p61"/>
              <p:cNvSpPr/>
              <p:nvPr/>
            </p:nvSpPr>
            <p:spPr>
              <a:xfrm>
                <a:off x="7241650" y="1598050"/>
                <a:ext cx="148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2" name="Google Shape;1842;p61"/>
              <p:cNvSpPr/>
              <p:nvPr/>
            </p:nvSpPr>
            <p:spPr>
              <a:xfrm>
                <a:off x="7114083" y="1848245"/>
                <a:ext cx="16173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843" name="Google Shape;1843;p61"/>
            <p:cNvSpPr/>
            <p:nvPr/>
          </p:nvSpPr>
          <p:spPr>
            <a:xfrm>
              <a:off x="7150850" y="1315350"/>
              <a:ext cx="1573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4" name="Google Shape;1844;p61"/>
            <p:cNvSpPr/>
            <p:nvPr/>
          </p:nvSpPr>
          <p:spPr>
            <a:xfrm>
              <a:off x="7106675" y="1065150"/>
              <a:ext cx="16173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5" name="Google Shape;1845;p61"/>
            <p:cNvSpPr/>
            <p:nvPr/>
          </p:nvSpPr>
          <p:spPr>
            <a:xfrm>
              <a:off x="7150850" y="814950"/>
              <a:ext cx="15732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6" name="Google Shape;1846;p61"/>
          <p:cNvGrpSpPr/>
          <p:nvPr/>
        </p:nvGrpSpPr>
        <p:grpSpPr>
          <a:xfrm>
            <a:off x="5304624" y="644625"/>
            <a:ext cx="3288325" cy="3959378"/>
            <a:chOff x="5380824" y="644625"/>
            <a:chExt cx="3288325" cy="3959378"/>
          </a:xfrm>
        </p:grpSpPr>
        <p:grpSp>
          <p:nvGrpSpPr>
            <p:cNvPr id="1847" name="Google Shape;1847;p61"/>
            <p:cNvGrpSpPr/>
            <p:nvPr/>
          </p:nvGrpSpPr>
          <p:grpSpPr>
            <a:xfrm>
              <a:off x="5708742" y="644625"/>
              <a:ext cx="2960407" cy="3959378"/>
              <a:chOff x="5708742" y="644625"/>
              <a:chExt cx="2960407" cy="3959378"/>
            </a:xfrm>
          </p:grpSpPr>
          <p:sp>
            <p:nvSpPr>
              <p:cNvPr id="1848" name="Google Shape;1848;p61"/>
              <p:cNvSpPr/>
              <p:nvPr/>
            </p:nvSpPr>
            <p:spPr>
              <a:xfrm>
                <a:off x="7087277" y="2190195"/>
                <a:ext cx="1058884" cy="2190353"/>
              </a:xfrm>
              <a:custGeom>
                <a:rect b="b" l="l" r="r" t="t"/>
                <a:pathLst>
                  <a:path extrusionOk="0" h="115907" w="56033">
                    <a:moveTo>
                      <a:pt x="5649" y="0"/>
                    </a:moveTo>
                    <a:cubicBezTo>
                      <a:pt x="5525" y="0"/>
                      <a:pt x="5415" y="81"/>
                      <a:pt x="5356" y="277"/>
                    </a:cubicBezTo>
                    <a:cubicBezTo>
                      <a:pt x="3360" y="6922"/>
                      <a:pt x="0" y="14885"/>
                      <a:pt x="2594" y="22504"/>
                    </a:cubicBezTo>
                    <a:cubicBezTo>
                      <a:pt x="4107" y="26939"/>
                      <a:pt x="15082" y="44923"/>
                      <a:pt x="17363" y="48886"/>
                    </a:cubicBezTo>
                    <a:cubicBezTo>
                      <a:pt x="19693" y="52938"/>
                      <a:pt x="28828" y="64351"/>
                      <a:pt x="30812" y="68377"/>
                    </a:cubicBezTo>
                    <a:cubicBezTo>
                      <a:pt x="34961" y="76796"/>
                      <a:pt x="32651" y="78012"/>
                      <a:pt x="36092" y="86650"/>
                    </a:cubicBezTo>
                    <a:cubicBezTo>
                      <a:pt x="37059" y="89081"/>
                      <a:pt x="42094" y="101975"/>
                      <a:pt x="43253" y="104284"/>
                    </a:cubicBezTo>
                    <a:cubicBezTo>
                      <a:pt x="44460" y="106690"/>
                      <a:pt x="45668" y="109099"/>
                      <a:pt x="46880" y="111504"/>
                    </a:cubicBezTo>
                    <a:cubicBezTo>
                      <a:pt x="47395" y="112535"/>
                      <a:pt x="47877" y="113693"/>
                      <a:pt x="48505" y="114635"/>
                    </a:cubicBezTo>
                    <a:cubicBezTo>
                      <a:pt x="49135" y="115585"/>
                      <a:pt x="49887" y="115889"/>
                      <a:pt x="50681" y="115905"/>
                    </a:cubicBezTo>
                    <a:cubicBezTo>
                      <a:pt x="50740" y="115906"/>
                      <a:pt x="50799" y="115907"/>
                      <a:pt x="50858" y="115907"/>
                    </a:cubicBezTo>
                    <a:cubicBezTo>
                      <a:pt x="52614" y="115907"/>
                      <a:pt x="54261" y="115442"/>
                      <a:pt x="55765" y="114621"/>
                    </a:cubicBezTo>
                    <a:cubicBezTo>
                      <a:pt x="55937" y="114525"/>
                      <a:pt x="56033" y="114231"/>
                      <a:pt x="56004" y="113960"/>
                    </a:cubicBezTo>
                    <a:cubicBezTo>
                      <a:pt x="55060" y="104538"/>
                      <a:pt x="54110" y="95091"/>
                      <a:pt x="52426" y="85606"/>
                    </a:cubicBezTo>
                    <a:cubicBezTo>
                      <a:pt x="51607" y="81002"/>
                      <a:pt x="51095" y="75550"/>
                      <a:pt x="49863" y="70983"/>
                    </a:cubicBezTo>
                    <a:cubicBezTo>
                      <a:pt x="48649" y="66486"/>
                      <a:pt x="45407" y="57613"/>
                      <a:pt x="45407" y="57613"/>
                    </a:cubicBezTo>
                    <a:cubicBezTo>
                      <a:pt x="42856" y="50616"/>
                      <a:pt x="39660" y="44657"/>
                      <a:pt x="36789" y="37780"/>
                    </a:cubicBezTo>
                    <a:cubicBezTo>
                      <a:pt x="35974" y="36151"/>
                      <a:pt x="35211" y="34485"/>
                      <a:pt x="34499" y="32789"/>
                    </a:cubicBezTo>
                    <a:cubicBezTo>
                      <a:pt x="33168" y="30072"/>
                      <a:pt x="31885" y="27318"/>
                      <a:pt x="30647" y="24538"/>
                    </a:cubicBezTo>
                    <a:cubicBezTo>
                      <a:pt x="29452" y="22028"/>
                      <a:pt x="28252" y="19515"/>
                      <a:pt x="27110" y="16966"/>
                    </a:cubicBezTo>
                    <a:cubicBezTo>
                      <a:pt x="26532" y="15671"/>
                      <a:pt x="25959" y="14360"/>
                      <a:pt x="25454" y="13025"/>
                    </a:cubicBezTo>
                    <a:cubicBezTo>
                      <a:pt x="24954" y="11685"/>
                      <a:pt x="24496" y="10328"/>
                      <a:pt x="24060" y="8966"/>
                    </a:cubicBezTo>
                    <a:cubicBezTo>
                      <a:pt x="23456" y="7078"/>
                      <a:pt x="22907" y="5177"/>
                      <a:pt x="22356" y="3276"/>
                    </a:cubicBezTo>
                    <a:cubicBezTo>
                      <a:pt x="22070" y="2433"/>
                      <a:pt x="21787" y="1586"/>
                      <a:pt x="21511" y="739"/>
                    </a:cubicBezTo>
                    <a:cubicBezTo>
                      <a:pt x="21244" y="745"/>
                      <a:pt x="20974" y="754"/>
                      <a:pt x="20711" y="754"/>
                    </a:cubicBezTo>
                    <a:cubicBezTo>
                      <a:pt x="20669" y="754"/>
                      <a:pt x="20627" y="754"/>
                      <a:pt x="20585" y="754"/>
                    </a:cubicBezTo>
                    <a:cubicBezTo>
                      <a:pt x="19592" y="746"/>
                      <a:pt x="18597" y="733"/>
                      <a:pt x="17604" y="723"/>
                    </a:cubicBezTo>
                    <a:cubicBezTo>
                      <a:pt x="13817" y="681"/>
                      <a:pt x="10030" y="640"/>
                      <a:pt x="6241" y="600"/>
                    </a:cubicBezTo>
                    <a:cubicBezTo>
                      <a:pt x="6146" y="267"/>
                      <a:pt x="5875" y="0"/>
                      <a:pt x="5649"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1"/>
              <p:cNvSpPr/>
              <p:nvPr/>
            </p:nvSpPr>
            <p:spPr>
              <a:xfrm>
                <a:off x="6993602" y="2131670"/>
                <a:ext cx="888617" cy="1036585"/>
              </a:xfrm>
              <a:custGeom>
                <a:rect b="b" l="l" r="r" t="t"/>
                <a:pathLst>
                  <a:path extrusionOk="0" h="54853" w="47023">
                    <a:moveTo>
                      <a:pt x="28002" y="1"/>
                    </a:moveTo>
                    <a:cubicBezTo>
                      <a:pt x="27540" y="57"/>
                      <a:pt x="27074" y="120"/>
                      <a:pt x="26626" y="167"/>
                    </a:cubicBezTo>
                    <a:cubicBezTo>
                      <a:pt x="25149" y="319"/>
                      <a:pt x="23672" y="469"/>
                      <a:pt x="22197" y="619"/>
                    </a:cubicBezTo>
                    <a:cubicBezTo>
                      <a:pt x="16570" y="1196"/>
                      <a:pt x="4390" y="1545"/>
                      <a:pt x="4055" y="2153"/>
                    </a:cubicBezTo>
                    <a:cubicBezTo>
                      <a:pt x="1" y="9488"/>
                      <a:pt x="203" y="18300"/>
                      <a:pt x="2817" y="25913"/>
                    </a:cubicBezTo>
                    <a:cubicBezTo>
                      <a:pt x="4341" y="30344"/>
                      <a:pt x="6548" y="34502"/>
                      <a:pt x="8987" y="38510"/>
                    </a:cubicBezTo>
                    <a:cubicBezTo>
                      <a:pt x="11429" y="42508"/>
                      <a:pt x="14053" y="46401"/>
                      <a:pt x="16793" y="50210"/>
                    </a:cubicBezTo>
                    <a:cubicBezTo>
                      <a:pt x="17921" y="51776"/>
                      <a:pt x="19074" y="53320"/>
                      <a:pt x="20247" y="54852"/>
                    </a:cubicBezTo>
                    <a:cubicBezTo>
                      <a:pt x="28741" y="50090"/>
                      <a:pt x="38384" y="46514"/>
                      <a:pt x="47022" y="41647"/>
                    </a:cubicBezTo>
                    <a:cubicBezTo>
                      <a:pt x="46240" y="39955"/>
                      <a:pt x="45452" y="38265"/>
                      <a:pt x="44668" y="36575"/>
                    </a:cubicBezTo>
                    <a:cubicBezTo>
                      <a:pt x="43726" y="34988"/>
                      <a:pt x="42860" y="33357"/>
                      <a:pt x="42076" y="31688"/>
                    </a:cubicBezTo>
                    <a:cubicBezTo>
                      <a:pt x="40542" y="29037"/>
                      <a:pt x="39088" y="26340"/>
                      <a:pt x="37700" y="23611"/>
                    </a:cubicBezTo>
                    <a:cubicBezTo>
                      <a:pt x="36332" y="21159"/>
                      <a:pt x="34958" y="18705"/>
                      <a:pt x="33677" y="16203"/>
                    </a:cubicBezTo>
                    <a:cubicBezTo>
                      <a:pt x="33029" y="14930"/>
                      <a:pt x="32389" y="13642"/>
                      <a:pt x="31862" y="12316"/>
                    </a:cubicBezTo>
                    <a:cubicBezTo>
                      <a:pt x="31335" y="10983"/>
                      <a:pt x="30871" y="9626"/>
                      <a:pt x="30450" y="8260"/>
                    </a:cubicBezTo>
                    <a:cubicBezTo>
                      <a:pt x="29858" y="6369"/>
                      <a:pt x="29351" y="4452"/>
                      <a:pt x="28845" y="2538"/>
                    </a:cubicBezTo>
                    <a:cubicBezTo>
                      <a:pt x="28559" y="1695"/>
                      <a:pt x="28275" y="848"/>
                      <a:pt x="28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1"/>
              <p:cNvSpPr/>
              <p:nvPr/>
            </p:nvSpPr>
            <p:spPr>
              <a:xfrm>
                <a:off x="7731644" y="3603237"/>
                <a:ext cx="439140" cy="948787"/>
              </a:xfrm>
              <a:custGeom>
                <a:rect b="b" l="l" r="r" t="t"/>
                <a:pathLst>
                  <a:path extrusionOk="0" h="50207" w="23238">
                    <a:moveTo>
                      <a:pt x="14710" y="1"/>
                    </a:moveTo>
                    <a:cubicBezTo>
                      <a:pt x="12641" y="1"/>
                      <a:pt x="9240" y="345"/>
                      <a:pt x="5489" y="2127"/>
                    </a:cubicBezTo>
                    <a:cubicBezTo>
                      <a:pt x="1548" y="3998"/>
                      <a:pt x="0" y="5683"/>
                      <a:pt x="0" y="5683"/>
                    </a:cubicBezTo>
                    <a:cubicBezTo>
                      <a:pt x="0" y="5683"/>
                      <a:pt x="2259" y="23132"/>
                      <a:pt x="6559" y="31741"/>
                    </a:cubicBezTo>
                    <a:cubicBezTo>
                      <a:pt x="10859" y="40353"/>
                      <a:pt x="16873" y="50207"/>
                      <a:pt x="16873" y="50207"/>
                    </a:cubicBezTo>
                    <a:lnTo>
                      <a:pt x="23237" y="47050"/>
                    </a:lnTo>
                    <a:cubicBezTo>
                      <a:pt x="23237" y="47050"/>
                      <a:pt x="22567" y="44201"/>
                      <a:pt x="22482" y="43232"/>
                    </a:cubicBezTo>
                    <a:cubicBezTo>
                      <a:pt x="20538" y="21701"/>
                      <a:pt x="16790" y="137"/>
                      <a:pt x="16790" y="137"/>
                    </a:cubicBezTo>
                    <a:cubicBezTo>
                      <a:pt x="16790" y="137"/>
                      <a:pt x="16015" y="1"/>
                      <a:pt x="14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1"/>
              <p:cNvSpPr/>
              <p:nvPr/>
            </p:nvSpPr>
            <p:spPr>
              <a:xfrm>
                <a:off x="7773445" y="3877175"/>
                <a:ext cx="330404" cy="155167"/>
              </a:xfrm>
              <a:custGeom>
                <a:rect b="b" l="l" r="r" t="t"/>
                <a:pathLst>
                  <a:path extrusionOk="0" h="8211" w="17484">
                    <a:moveTo>
                      <a:pt x="12537" y="1"/>
                    </a:moveTo>
                    <a:cubicBezTo>
                      <a:pt x="11150" y="1"/>
                      <a:pt x="9568" y="120"/>
                      <a:pt x="8013" y="492"/>
                    </a:cubicBezTo>
                    <a:cubicBezTo>
                      <a:pt x="1247" y="2115"/>
                      <a:pt x="1" y="3556"/>
                      <a:pt x="1" y="3556"/>
                    </a:cubicBezTo>
                    <a:lnTo>
                      <a:pt x="1055" y="8210"/>
                    </a:lnTo>
                    <a:cubicBezTo>
                      <a:pt x="1055" y="8210"/>
                      <a:pt x="4220" y="6658"/>
                      <a:pt x="7944" y="5309"/>
                    </a:cubicBezTo>
                    <a:cubicBezTo>
                      <a:pt x="9738" y="4658"/>
                      <a:pt x="12018" y="4490"/>
                      <a:pt x="13899" y="4490"/>
                    </a:cubicBezTo>
                    <a:cubicBezTo>
                      <a:pt x="15922" y="4490"/>
                      <a:pt x="17483" y="4684"/>
                      <a:pt x="17483" y="4684"/>
                    </a:cubicBezTo>
                    <a:lnTo>
                      <a:pt x="16853" y="377"/>
                    </a:lnTo>
                    <a:cubicBezTo>
                      <a:pt x="16853" y="377"/>
                      <a:pt x="15002" y="1"/>
                      <a:pt x="12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1"/>
              <p:cNvSpPr/>
              <p:nvPr/>
            </p:nvSpPr>
            <p:spPr>
              <a:xfrm>
                <a:off x="7744626" y="3732496"/>
                <a:ext cx="338700" cy="156018"/>
              </a:xfrm>
              <a:custGeom>
                <a:rect b="b" l="l" r="r" t="t"/>
                <a:pathLst>
                  <a:path extrusionOk="0" h="8256" w="17923">
                    <a:moveTo>
                      <a:pt x="15065" y="0"/>
                    </a:moveTo>
                    <a:cubicBezTo>
                      <a:pt x="13280" y="0"/>
                      <a:pt x="10616" y="133"/>
                      <a:pt x="8006" y="760"/>
                    </a:cubicBezTo>
                    <a:cubicBezTo>
                      <a:pt x="918" y="2458"/>
                      <a:pt x="0" y="3338"/>
                      <a:pt x="0" y="3338"/>
                    </a:cubicBezTo>
                    <a:lnTo>
                      <a:pt x="902" y="8256"/>
                    </a:lnTo>
                    <a:cubicBezTo>
                      <a:pt x="902" y="8256"/>
                      <a:pt x="4032" y="7216"/>
                      <a:pt x="7931" y="5804"/>
                    </a:cubicBezTo>
                    <a:cubicBezTo>
                      <a:pt x="9810" y="5122"/>
                      <a:pt x="12199" y="4945"/>
                      <a:pt x="14170" y="4945"/>
                    </a:cubicBezTo>
                    <a:cubicBezTo>
                      <a:pt x="16288" y="4945"/>
                      <a:pt x="17922" y="5149"/>
                      <a:pt x="17922" y="5149"/>
                    </a:cubicBezTo>
                    <a:lnTo>
                      <a:pt x="17205" y="71"/>
                    </a:lnTo>
                    <a:cubicBezTo>
                      <a:pt x="17205" y="71"/>
                      <a:pt x="16370" y="0"/>
                      <a:pt x="150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1"/>
              <p:cNvSpPr/>
              <p:nvPr/>
            </p:nvSpPr>
            <p:spPr>
              <a:xfrm>
                <a:off x="7900355" y="4530107"/>
                <a:ext cx="39426" cy="73897"/>
              </a:xfrm>
              <a:custGeom>
                <a:rect b="b" l="l" r="r" t="t"/>
                <a:pathLst>
                  <a:path extrusionOk="0" h="3496" w="1865">
                    <a:moveTo>
                      <a:pt x="770" y="0"/>
                    </a:moveTo>
                    <a:cubicBezTo>
                      <a:pt x="754" y="0"/>
                      <a:pt x="738" y="1"/>
                      <a:pt x="721" y="3"/>
                    </a:cubicBezTo>
                    <a:cubicBezTo>
                      <a:pt x="272" y="56"/>
                      <a:pt x="0" y="883"/>
                      <a:pt x="122" y="1845"/>
                    </a:cubicBezTo>
                    <a:cubicBezTo>
                      <a:pt x="235" y="2774"/>
                      <a:pt x="666" y="3495"/>
                      <a:pt x="1100" y="3495"/>
                    </a:cubicBezTo>
                    <a:cubicBezTo>
                      <a:pt x="1116" y="3495"/>
                      <a:pt x="1131" y="3494"/>
                      <a:pt x="1147" y="3493"/>
                    </a:cubicBezTo>
                    <a:cubicBezTo>
                      <a:pt x="1597" y="3436"/>
                      <a:pt x="1864" y="2609"/>
                      <a:pt x="1747" y="1645"/>
                    </a:cubicBezTo>
                    <a:cubicBezTo>
                      <a:pt x="1635" y="719"/>
                      <a:pt x="1202" y="0"/>
                      <a:pt x="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1"/>
              <p:cNvSpPr/>
              <p:nvPr/>
            </p:nvSpPr>
            <p:spPr>
              <a:xfrm>
                <a:off x="7941682" y="4525140"/>
                <a:ext cx="39468" cy="73854"/>
              </a:xfrm>
              <a:custGeom>
                <a:rect b="b" l="l" r="r" t="t"/>
                <a:pathLst>
                  <a:path extrusionOk="0" h="3494" w="1867">
                    <a:moveTo>
                      <a:pt x="770" y="0"/>
                    </a:moveTo>
                    <a:cubicBezTo>
                      <a:pt x="754" y="0"/>
                      <a:pt x="738" y="1"/>
                      <a:pt x="722" y="3"/>
                    </a:cubicBezTo>
                    <a:cubicBezTo>
                      <a:pt x="270" y="58"/>
                      <a:pt x="0" y="885"/>
                      <a:pt x="120" y="1847"/>
                    </a:cubicBezTo>
                    <a:cubicBezTo>
                      <a:pt x="233" y="2775"/>
                      <a:pt x="663" y="3494"/>
                      <a:pt x="1096" y="3494"/>
                    </a:cubicBezTo>
                    <a:cubicBezTo>
                      <a:pt x="1113" y="3494"/>
                      <a:pt x="1129" y="3493"/>
                      <a:pt x="1145" y="3490"/>
                    </a:cubicBezTo>
                    <a:cubicBezTo>
                      <a:pt x="1595" y="3438"/>
                      <a:pt x="1867" y="2611"/>
                      <a:pt x="1749" y="1649"/>
                    </a:cubicBezTo>
                    <a:cubicBezTo>
                      <a:pt x="1634" y="719"/>
                      <a:pt x="1202" y="0"/>
                      <a:pt x="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1"/>
              <p:cNvSpPr/>
              <p:nvPr/>
            </p:nvSpPr>
            <p:spPr>
              <a:xfrm>
                <a:off x="7986475" y="4527887"/>
                <a:ext cx="39447" cy="73897"/>
              </a:xfrm>
              <a:custGeom>
                <a:rect b="b" l="l" r="r" t="t"/>
                <a:pathLst>
                  <a:path extrusionOk="0" h="3496" w="1866">
                    <a:moveTo>
                      <a:pt x="764" y="0"/>
                    </a:moveTo>
                    <a:cubicBezTo>
                      <a:pt x="749" y="0"/>
                      <a:pt x="733" y="1"/>
                      <a:pt x="718" y="3"/>
                    </a:cubicBezTo>
                    <a:cubicBezTo>
                      <a:pt x="270" y="56"/>
                      <a:pt x="1" y="886"/>
                      <a:pt x="118" y="1849"/>
                    </a:cubicBezTo>
                    <a:cubicBezTo>
                      <a:pt x="232" y="2776"/>
                      <a:pt x="664" y="3495"/>
                      <a:pt x="1099" y="3495"/>
                    </a:cubicBezTo>
                    <a:cubicBezTo>
                      <a:pt x="1114" y="3495"/>
                      <a:pt x="1130" y="3494"/>
                      <a:pt x="1146" y="3492"/>
                    </a:cubicBezTo>
                    <a:cubicBezTo>
                      <a:pt x="1596" y="3440"/>
                      <a:pt x="1865" y="2613"/>
                      <a:pt x="1746" y="1648"/>
                    </a:cubicBezTo>
                    <a:cubicBezTo>
                      <a:pt x="1632" y="718"/>
                      <a:pt x="1199" y="0"/>
                      <a:pt x="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1"/>
              <p:cNvSpPr/>
              <p:nvPr/>
            </p:nvSpPr>
            <p:spPr>
              <a:xfrm>
                <a:off x="8028879" y="4525393"/>
                <a:ext cx="39447" cy="73854"/>
              </a:xfrm>
              <a:custGeom>
                <a:rect b="b" l="l" r="r" t="t"/>
                <a:pathLst>
                  <a:path extrusionOk="0" h="3494" w="1866">
                    <a:moveTo>
                      <a:pt x="765" y="1"/>
                    </a:moveTo>
                    <a:cubicBezTo>
                      <a:pt x="750" y="1"/>
                      <a:pt x="734" y="1"/>
                      <a:pt x="718" y="3"/>
                    </a:cubicBezTo>
                    <a:cubicBezTo>
                      <a:pt x="270" y="56"/>
                      <a:pt x="1" y="885"/>
                      <a:pt x="118" y="1847"/>
                    </a:cubicBezTo>
                    <a:cubicBezTo>
                      <a:pt x="232" y="2774"/>
                      <a:pt x="662" y="3494"/>
                      <a:pt x="1095" y="3494"/>
                    </a:cubicBezTo>
                    <a:cubicBezTo>
                      <a:pt x="1112" y="3494"/>
                      <a:pt x="1129" y="3493"/>
                      <a:pt x="1146" y="3491"/>
                    </a:cubicBezTo>
                    <a:cubicBezTo>
                      <a:pt x="1594" y="3438"/>
                      <a:pt x="1865" y="2611"/>
                      <a:pt x="1746" y="1649"/>
                    </a:cubicBezTo>
                    <a:cubicBezTo>
                      <a:pt x="1634" y="720"/>
                      <a:pt x="1200" y="1"/>
                      <a:pt x="7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1"/>
              <p:cNvSpPr/>
              <p:nvPr/>
            </p:nvSpPr>
            <p:spPr>
              <a:xfrm>
                <a:off x="7891900" y="4375875"/>
                <a:ext cx="573465" cy="206133"/>
              </a:xfrm>
              <a:custGeom>
                <a:rect b="b" l="l" r="r" t="t"/>
                <a:pathLst>
                  <a:path extrusionOk="0" h="9752" w="27127">
                    <a:moveTo>
                      <a:pt x="13483" y="1"/>
                    </a:moveTo>
                    <a:cubicBezTo>
                      <a:pt x="13417" y="1"/>
                      <a:pt x="13363" y="14"/>
                      <a:pt x="13322" y="40"/>
                    </a:cubicBezTo>
                    <a:cubicBezTo>
                      <a:pt x="12673" y="458"/>
                      <a:pt x="10819" y="1104"/>
                      <a:pt x="8053" y="1375"/>
                    </a:cubicBezTo>
                    <a:cubicBezTo>
                      <a:pt x="7593" y="1421"/>
                      <a:pt x="7119" y="1440"/>
                      <a:pt x="6649" y="1440"/>
                    </a:cubicBezTo>
                    <a:cubicBezTo>
                      <a:pt x="4298" y="1440"/>
                      <a:pt x="2052" y="964"/>
                      <a:pt x="2052" y="964"/>
                    </a:cubicBezTo>
                    <a:cubicBezTo>
                      <a:pt x="2052" y="964"/>
                      <a:pt x="1320" y="1683"/>
                      <a:pt x="659" y="5185"/>
                    </a:cubicBezTo>
                    <a:cubicBezTo>
                      <a:pt x="1" y="8684"/>
                      <a:pt x="1474" y="9402"/>
                      <a:pt x="1474" y="9402"/>
                    </a:cubicBezTo>
                    <a:cubicBezTo>
                      <a:pt x="1474" y="9402"/>
                      <a:pt x="10018" y="9751"/>
                      <a:pt x="17217" y="9751"/>
                    </a:cubicBezTo>
                    <a:cubicBezTo>
                      <a:pt x="22540" y="9751"/>
                      <a:pt x="27127" y="9560"/>
                      <a:pt x="26979" y="8895"/>
                    </a:cubicBezTo>
                    <a:cubicBezTo>
                      <a:pt x="26626" y="7331"/>
                      <a:pt x="26020" y="6721"/>
                      <a:pt x="21887" y="4699"/>
                    </a:cubicBezTo>
                    <a:cubicBezTo>
                      <a:pt x="17868" y="2724"/>
                      <a:pt x="14440" y="1"/>
                      <a:pt x="13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1"/>
              <p:cNvSpPr/>
              <p:nvPr/>
            </p:nvSpPr>
            <p:spPr>
              <a:xfrm>
                <a:off x="6084103" y="2073163"/>
                <a:ext cx="1363814" cy="1709392"/>
              </a:xfrm>
              <a:custGeom>
                <a:rect b="b" l="l" r="r" t="t"/>
                <a:pathLst>
                  <a:path extrusionOk="0" h="90456" w="72169">
                    <a:moveTo>
                      <a:pt x="67828" y="1"/>
                    </a:moveTo>
                    <a:lnTo>
                      <a:pt x="59960" y="2651"/>
                    </a:lnTo>
                    <a:lnTo>
                      <a:pt x="59960" y="2649"/>
                    </a:lnTo>
                    <a:cubicBezTo>
                      <a:pt x="59656" y="2736"/>
                      <a:pt x="59350" y="2825"/>
                      <a:pt x="59050" y="2912"/>
                    </a:cubicBezTo>
                    <a:cubicBezTo>
                      <a:pt x="58801" y="2983"/>
                      <a:pt x="58554" y="3050"/>
                      <a:pt x="58305" y="3119"/>
                    </a:cubicBezTo>
                    <a:cubicBezTo>
                      <a:pt x="55026" y="4023"/>
                      <a:pt x="51748" y="4928"/>
                      <a:pt x="48469" y="5832"/>
                    </a:cubicBezTo>
                    <a:cubicBezTo>
                      <a:pt x="46828" y="6286"/>
                      <a:pt x="45189" y="6738"/>
                      <a:pt x="43551" y="7190"/>
                    </a:cubicBezTo>
                    <a:cubicBezTo>
                      <a:pt x="42700" y="7425"/>
                      <a:pt x="41853" y="7660"/>
                      <a:pt x="41004" y="7895"/>
                    </a:cubicBezTo>
                    <a:cubicBezTo>
                      <a:pt x="40281" y="8096"/>
                      <a:pt x="39404" y="8215"/>
                      <a:pt x="38747" y="8606"/>
                    </a:cubicBezTo>
                    <a:cubicBezTo>
                      <a:pt x="38322" y="8861"/>
                      <a:pt x="38079" y="9277"/>
                      <a:pt x="37896" y="9710"/>
                    </a:cubicBezTo>
                    <a:cubicBezTo>
                      <a:pt x="37884" y="9729"/>
                      <a:pt x="37866" y="9739"/>
                      <a:pt x="37860" y="9755"/>
                    </a:cubicBezTo>
                    <a:cubicBezTo>
                      <a:pt x="36786" y="11490"/>
                      <a:pt x="40733" y="19972"/>
                      <a:pt x="40536" y="21974"/>
                    </a:cubicBezTo>
                    <a:cubicBezTo>
                      <a:pt x="40151" y="25971"/>
                      <a:pt x="53640" y="71040"/>
                      <a:pt x="53835" y="71692"/>
                    </a:cubicBezTo>
                    <a:cubicBezTo>
                      <a:pt x="53462" y="71565"/>
                      <a:pt x="39503" y="63332"/>
                      <a:pt x="32393" y="58331"/>
                    </a:cubicBezTo>
                    <a:cubicBezTo>
                      <a:pt x="27271" y="54729"/>
                      <a:pt x="5652" y="49535"/>
                      <a:pt x="3253" y="49535"/>
                    </a:cubicBezTo>
                    <a:cubicBezTo>
                      <a:pt x="3135" y="49535"/>
                      <a:pt x="3063" y="49548"/>
                      <a:pt x="3042" y="49574"/>
                    </a:cubicBezTo>
                    <a:cubicBezTo>
                      <a:pt x="2264" y="50544"/>
                      <a:pt x="1" y="56580"/>
                      <a:pt x="3146" y="57515"/>
                    </a:cubicBezTo>
                    <a:cubicBezTo>
                      <a:pt x="7397" y="58781"/>
                      <a:pt x="37157" y="83188"/>
                      <a:pt x="41744" y="86026"/>
                    </a:cubicBezTo>
                    <a:cubicBezTo>
                      <a:pt x="45859" y="88008"/>
                      <a:pt x="51750" y="90456"/>
                      <a:pt x="57200" y="90456"/>
                    </a:cubicBezTo>
                    <a:cubicBezTo>
                      <a:pt x="63561" y="90456"/>
                      <a:pt x="69324" y="87122"/>
                      <a:pt x="70967" y="75820"/>
                    </a:cubicBezTo>
                    <a:cubicBezTo>
                      <a:pt x="71968" y="68929"/>
                      <a:pt x="72039" y="30790"/>
                      <a:pt x="72047" y="30731"/>
                    </a:cubicBezTo>
                    <a:cubicBezTo>
                      <a:pt x="72073" y="30595"/>
                      <a:pt x="72108" y="30460"/>
                      <a:pt x="72134" y="30324"/>
                    </a:cubicBezTo>
                    <a:cubicBezTo>
                      <a:pt x="72168" y="24462"/>
                      <a:pt x="71717" y="18610"/>
                      <a:pt x="70770" y="12841"/>
                    </a:cubicBezTo>
                    <a:cubicBezTo>
                      <a:pt x="70059" y="8503"/>
                      <a:pt x="69070" y="4211"/>
                      <a:pt x="67828"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1"/>
              <p:cNvSpPr/>
              <p:nvPr/>
            </p:nvSpPr>
            <p:spPr>
              <a:xfrm>
                <a:off x="6765244" y="2031003"/>
                <a:ext cx="738892" cy="1113271"/>
              </a:xfrm>
              <a:custGeom>
                <a:rect b="b" l="l" r="r" t="t"/>
                <a:pathLst>
                  <a:path extrusionOk="0" h="58911" w="39100">
                    <a:moveTo>
                      <a:pt x="33105" y="1"/>
                    </a:moveTo>
                    <a:lnTo>
                      <a:pt x="25237" y="2649"/>
                    </a:lnTo>
                    <a:cubicBezTo>
                      <a:pt x="24933" y="2736"/>
                      <a:pt x="24631" y="2823"/>
                      <a:pt x="24328" y="2912"/>
                    </a:cubicBezTo>
                    <a:cubicBezTo>
                      <a:pt x="24082" y="2979"/>
                      <a:pt x="23833" y="3048"/>
                      <a:pt x="23584" y="3119"/>
                    </a:cubicBezTo>
                    <a:cubicBezTo>
                      <a:pt x="20305" y="4021"/>
                      <a:pt x="17027" y="4926"/>
                      <a:pt x="13746" y="5832"/>
                    </a:cubicBezTo>
                    <a:cubicBezTo>
                      <a:pt x="12109" y="6286"/>
                      <a:pt x="10466" y="6738"/>
                      <a:pt x="8829" y="7190"/>
                    </a:cubicBezTo>
                    <a:cubicBezTo>
                      <a:pt x="7982" y="7423"/>
                      <a:pt x="7131" y="7658"/>
                      <a:pt x="6286" y="7895"/>
                    </a:cubicBezTo>
                    <a:cubicBezTo>
                      <a:pt x="5560" y="8094"/>
                      <a:pt x="4685" y="8211"/>
                      <a:pt x="4024" y="8606"/>
                    </a:cubicBezTo>
                    <a:cubicBezTo>
                      <a:pt x="3601" y="8859"/>
                      <a:pt x="3356" y="9275"/>
                      <a:pt x="3175" y="9708"/>
                    </a:cubicBezTo>
                    <a:cubicBezTo>
                      <a:pt x="3163" y="9729"/>
                      <a:pt x="3147" y="9735"/>
                      <a:pt x="3135" y="9755"/>
                    </a:cubicBezTo>
                    <a:cubicBezTo>
                      <a:pt x="2063" y="11488"/>
                      <a:pt x="1587" y="13413"/>
                      <a:pt x="1277" y="15327"/>
                    </a:cubicBezTo>
                    <a:cubicBezTo>
                      <a:pt x="950" y="17325"/>
                      <a:pt x="699" y="19333"/>
                      <a:pt x="501" y="21335"/>
                    </a:cubicBezTo>
                    <a:cubicBezTo>
                      <a:pt x="116" y="25333"/>
                      <a:pt x="0" y="29345"/>
                      <a:pt x="444" y="33268"/>
                    </a:cubicBezTo>
                    <a:cubicBezTo>
                      <a:pt x="766" y="36105"/>
                      <a:pt x="3100" y="48654"/>
                      <a:pt x="4225" y="55531"/>
                    </a:cubicBezTo>
                    <a:cubicBezTo>
                      <a:pt x="6800" y="56842"/>
                      <a:pt x="21116" y="58787"/>
                      <a:pt x="21825" y="58820"/>
                    </a:cubicBezTo>
                    <a:cubicBezTo>
                      <a:pt x="23246" y="58883"/>
                      <a:pt x="24666" y="58911"/>
                      <a:pt x="26084" y="58911"/>
                    </a:cubicBezTo>
                    <a:cubicBezTo>
                      <a:pt x="30290" y="58911"/>
                      <a:pt x="34485" y="58670"/>
                      <a:pt x="38684" y="58424"/>
                    </a:cubicBezTo>
                    <a:cubicBezTo>
                      <a:pt x="39099" y="50994"/>
                      <a:pt x="37604" y="36064"/>
                      <a:pt x="37415" y="30322"/>
                    </a:cubicBezTo>
                    <a:cubicBezTo>
                      <a:pt x="37219" y="24462"/>
                      <a:pt x="36994" y="18610"/>
                      <a:pt x="36047" y="12839"/>
                    </a:cubicBezTo>
                    <a:cubicBezTo>
                      <a:pt x="35336" y="8499"/>
                      <a:pt x="34349" y="4211"/>
                      <a:pt x="33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1"/>
              <p:cNvSpPr/>
              <p:nvPr/>
            </p:nvSpPr>
            <p:spPr>
              <a:xfrm>
                <a:off x="6862737" y="2163455"/>
                <a:ext cx="108982" cy="948012"/>
              </a:xfrm>
              <a:custGeom>
                <a:rect b="b" l="l" r="r" t="t"/>
                <a:pathLst>
                  <a:path extrusionOk="0" h="50166" w="5767">
                    <a:moveTo>
                      <a:pt x="0" y="0"/>
                    </a:moveTo>
                    <a:lnTo>
                      <a:pt x="2502" y="49517"/>
                    </a:lnTo>
                    <a:lnTo>
                      <a:pt x="5767" y="50165"/>
                    </a:lnTo>
                    <a:lnTo>
                      <a:pt x="3670" y="18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1"/>
              <p:cNvSpPr/>
              <p:nvPr/>
            </p:nvSpPr>
            <p:spPr>
              <a:xfrm>
                <a:off x="7005432" y="2093194"/>
                <a:ext cx="103728" cy="1040326"/>
              </a:xfrm>
              <a:custGeom>
                <a:rect b="b" l="l" r="r" t="t"/>
                <a:pathLst>
                  <a:path extrusionOk="0" h="55051" w="5489">
                    <a:moveTo>
                      <a:pt x="3705" y="0"/>
                    </a:moveTo>
                    <a:lnTo>
                      <a:pt x="1" y="908"/>
                    </a:lnTo>
                    <a:lnTo>
                      <a:pt x="2404" y="54586"/>
                    </a:lnTo>
                    <a:lnTo>
                      <a:pt x="5488" y="55050"/>
                    </a:lnTo>
                    <a:lnTo>
                      <a:pt x="5488" y="55050"/>
                    </a:lnTo>
                    <a:lnTo>
                      <a:pt x="3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1"/>
              <p:cNvSpPr/>
              <p:nvPr/>
            </p:nvSpPr>
            <p:spPr>
              <a:xfrm>
                <a:off x="6121520" y="3005906"/>
                <a:ext cx="908289" cy="692952"/>
              </a:xfrm>
              <a:custGeom>
                <a:rect b="b" l="l" r="r" t="t"/>
                <a:pathLst>
                  <a:path extrusionOk="0" h="36669" w="48064">
                    <a:moveTo>
                      <a:pt x="2310" y="1"/>
                    </a:moveTo>
                    <a:lnTo>
                      <a:pt x="1" y="7068"/>
                    </a:lnTo>
                    <a:cubicBezTo>
                      <a:pt x="1" y="7068"/>
                      <a:pt x="2618" y="8657"/>
                      <a:pt x="3407" y="9303"/>
                    </a:cubicBezTo>
                    <a:cubicBezTo>
                      <a:pt x="20914" y="23649"/>
                      <a:pt x="39762" y="36668"/>
                      <a:pt x="39762" y="36668"/>
                    </a:cubicBezTo>
                    <a:cubicBezTo>
                      <a:pt x="39762" y="36668"/>
                      <a:pt x="44254" y="33467"/>
                      <a:pt x="46570" y="26770"/>
                    </a:cubicBezTo>
                    <a:cubicBezTo>
                      <a:pt x="48064" y="22452"/>
                      <a:pt x="47938" y="20061"/>
                      <a:pt x="47938" y="20061"/>
                    </a:cubicBezTo>
                    <a:cubicBezTo>
                      <a:pt x="47938" y="20061"/>
                      <a:pt x="33254" y="8951"/>
                      <a:pt x="23667" y="5842"/>
                    </a:cubicBezTo>
                    <a:cubicBezTo>
                      <a:pt x="14083" y="2736"/>
                      <a:pt x="2310" y="1"/>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1"/>
              <p:cNvSpPr/>
              <p:nvPr/>
            </p:nvSpPr>
            <p:spPr>
              <a:xfrm>
                <a:off x="6563948" y="3195032"/>
                <a:ext cx="261390" cy="331670"/>
              </a:xfrm>
              <a:custGeom>
                <a:rect b="b" l="l" r="r" t="t"/>
                <a:pathLst>
                  <a:path extrusionOk="0" h="17551" w="13832">
                    <a:moveTo>
                      <a:pt x="9420" y="1"/>
                    </a:moveTo>
                    <a:cubicBezTo>
                      <a:pt x="9420" y="1"/>
                      <a:pt x="8253" y="3508"/>
                      <a:pt x="6533" y="7277"/>
                    </a:cubicBezTo>
                    <a:cubicBezTo>
                      <a:pt x="4808" y="11048"/>
                      <a:pt x="0" y="14859"/>
                      <a:pt x="0" y="14859"/>
                    </a:cubicBezTo>
                    <a:lnTo>
                      <a:pt x="3680" y="17550"/>
                    </a:lnTo>
                    <a:cubicBezTo>
                      <a:pt x="3680" y="17550"/>
                      <a:pt x="7684" y="14845"/>
                      <a:pt x="10077" y="10861"/>
                    </a:cubicBezTo>
                    <a:cubicBezTo>
                      <a:pt x="13831" y="4618"/>
                      <a:pt x="13667" y="2633"/>
                      <a:pt x="13667" y="2633"/>
                    </a:cubicBezTo>
                    <a:lnTo>
                      <a:pt x="9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a:off x="6680508" y="3276934"/>
                <a:ext cx="274014" cy="343575"/>
              </a:xfrm>
              <a:custGeom>
                <a:rect b="b" l="l" r="r" t="t"/>
                <a:pathLst>
                  <a:path extrusionOk="0" h="18181" w="14500">
                    <a:moveTo>
                      <a:pt x="10166" y="1"/>
                    </a:moveTo>
                    <a:cubicBezTo>
                      <a:pt x="10166" y="1"/>
                      <a:pt x="8644" y="3101"/>
                      <a:pt x="6841" y="7050"/>
                    </a:cubicBezTo>
                    <a:cubicBezTo>
                      <a:pt x="5035" y="10999"/>
                      <a:pt x="0" y="14991"/>
                      <a:pt x="0" y="14991"/>
                    </a:cubicBezTo>
                    <a:lnTo>
                      <a:pt x="4316" y="18181"/>
                    </a:lnTo>
                    <a:cubicBezTo>
                      <a:pt x="4316" y="18181"/>
                      <a:pt x="8046" y="14977"/>
                      <a:pt x="10555" y="10807"/>
                    </a:cubicBezTo>
                    <a:cubicBezTo>
                      <a:pt x="14484" y="4266"/>
                      <a:pt x="14500" y="2935"/>
                      <a:pt x="14500" y="2935"/>
                    </a:cubicBezTo>
                    <a:lnTo>
                      <a:pt x="10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1"/>
              <p:cNvSpPr/>
              <p:nvPr/>
            </p:nvSpPr>
            <p:spPr>
              <a:xfrm>
                <a:off x="6064960" y="2918354"/>
                <a:ext cx="71735" cy="34885"/>
              </a:xfrm>
              <a:custGeom>
                <a:rect b="b" l="l" r="r" t="t"/>
                <a:pathLst>
                  <a:path extrusionOk="0" h="1846" w="3796">
                    <a:moveTo>
                      <a:pt x="1320" y="1"/>
                    </a:moveTo>
                    <a:cubicBezTo>
                      <a:pt x="667" y="1"/>
                      <a:pt x="173" y="201"/>
                      <a:pt x="100" y="541"/>
                    </a:cubicBezTo>
                    <a:cubicBezTo>
                      <a:pt x="1" y="1005"/>
                      <a:pt x="726" y="1552"/>
                      <a:pt x="1721" y="1762"/>
                    </a:cubicBezTo>
                    <a:cubicBezTo>
                      <a:pt x="1986" y="1819"/>
                      <a:pt x="2243" y="1845"/>
                      <a:pt x="2480" y="1845"/>
                    </a:cubicBezTo>
                    <a:cubicBezTo>
                      <a:pt x="3131" y="1845"/>
                      <a:pt x="3626" y="1644"/>
                      <a:pt x="3699" y="1303"/>
                    </a:cubicBezTo>
                    <a:cubicBezTo>
                      <a:pt x="3796" y="841"/>
                      <a:pt x="3071" y="295"/>
                      <a:pt x="2078" y="83"/>
                    </a:cubicBezTo>
                    <a:cubicBezTo>
                      <a:pt x="1813" y="27"/>
                      <a:pt x="1556" y="1"/>
                      <a:pt x="1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1"/>
              <p:cNvSpPr/>
              <p:nvPr/>
            </p:nvSpPr>
            <p:spPr>
              <a:xfrm>
                <a:off x="6056815" y="2956394"/>
                <a:ext cx="71735" cy="34904"/>
              </a:xfrm>
              <a:custGeom>
                <a:rect b="b" l="l" r="r" t="t"/>
                <a:pathLst>
                  <a:path extrusionOk="0" h="1847" w="3796">
                    <a:moveTo>
                      <a:pt x="1315" y="1"/>
                    </a:moveTo>
                    <a:cubicBezTo>
                      <a:pt x="664" y="1"/>
                      <a:pt x="168" y="202"/>
                      <a:pt x="95" y="544"/>
                    </a:cubicBezTo>
                    <a:cubicBezTo>
                      <a:pt x="0" y="1006"/>
                      <a:pt x="724" y="1553"/>
                      <a:pt x="1720" y="1764"/>
                    </a:cubicBezTo>
                    <a:cubicBezTo>
                      <a:pt x="1986" y="1820"/>
                      <a:pt x="2243" y="1847"/>
                      <a:pt x="2480" y="1847"/>
                    </a:cubicBezTo>
                    <a:cubicBezTo>
                      <a:pt x="3130" y="1847"/>
                      <a:pt x="3625" y="1646"/>
                      <a:pt x="3698" y="1306"/>
                    </a:cubicBezTo>
                    <a:cubicBezTo>
                      <a:pt x="3795" y="842"/>
                      <a:pt x="3070" y="295"/>
                      <a:pt x="2075" y="84"/>
                    </a:cubicBezTo>
                    <a:cubicBezTo>
                      <a:pt x="1810" y="28"/>
                      <a:pt x="1552" y="1"/>
                      <a:pt x="1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1"/>
              <p:cNvSpPr/>
              <p:nvPr/>
            </p:nvSpPr>
            <p:spPr>
              <a:xfrm>
                <a:off x="6040733" y="2995191"/>
                <a:ext cx="71773" cy="34923"/>
              </a:xfrm>
              <a:custGeom>
                <a:rect b="b" l="l" r="r" t="t"/>
                <a:pathLst>
                  <a:path extrusionOk="0" h="1848" w="3798">
                    <a:moveTo>
                      <a:pt x="1317" y="1"/>
                    </a:moveTo>
                    <a:cubicBezTo>
                      <a:pt x="667" y="1"/>
                      <a:pt x="172" y="201"/>
                      <a:pt x="99" y="541"/>
                    </a:cubicBezTo>
                    <a:cubicBezTo>
                      <a:pt x="0" y="1007"/>
                      <a:pt x="728" y="1555"/>
                      <a:pt x="1720" y="1763"/>
                    </a:cubicBezTo>
                    <a:cubicBezTo>
                      <a:pt x="1986" y="1820"/>
                      <a:pt x="2245" y="1847"/>
                      <a:pt x="2482" y="1847"/>
                    </a:cubicBezTo>
                    <a:cubicBezTo>
                      <a:pt x="3133" y="1847"/>
                      <a:pt x="3627" y="1645"/>
                      <a:pt x="3700" y="1305"/>
                    </a:cubicBezTo>
                    <a:cubicBezTo>
                      <a:pt x="3797" y="841"/>
                      <a:pt x="3072" y="294"/>
                      <a:pt x="2077" y="83"/>
                    </a:cubicBezTo>
                    <a:cubicBezTo>
                      <a:pt x="1812" y="27"/>
                      <a:pt x="1554" y="1"/>
                      <a:pt x="1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1"/>
              <p:cNvSpPr/>
              <p:nvPr/>
            </p:nvSpPr>
            <p:spPr>
              <a:xfrm>
                <a:off x="6030075" y="3033496"/>
                <a:ext cx="71792" cy="34923"/>
              </a:xfrm>
              <a:custGeom>
                <a:rect b="b" l="l" r="r" t="t"/>
                <a:pathLst>
                  <a:path extrusionOk="0" h="1848" w="3799">
                    <a:moveTo>
                      <a:pt x="1314" y="1"/>
                    </a:moveTo>
                    <a:cubicBezTo>
                      <a:pt x="664" y="1"/>
                      <a:pt x="171" y="203"/>
                      <a:pt x="100" y="543"/>
                    </a:cubicBezTo>
                    <a:cubicBezTo>
                      <a:pt x="1" y="1007"/>
                      <a:pt x="726" y="1554"/>
                      <a:pt x="1721" y="1765"/>
                    </a:cubicBezTo>
                    <a:cubicBezTo>
                      <a:pt x="1985" y="1821"/>
                      <a:pt x="2242" y="1847"/>
                      <a:pt x="2478" y="1847"/>
                    </a:cubicBezTo>
                    <a:cubicBezTo>
                      <a:pt x="3129" y="1847"/>
                      <a:pt x="3626" y="1645"/>
                      <a:pt x="3699" y="1305"/>
                    </a:cubicBezTo>
                    <a:cubicBezTo>
                      <a:pt x="3798" y="841"/>
                      <a:pt x="3073" y="293"/>
                      <a:pt x="2076" y="85"/>
                    </a:cubicBezTo>
                    <a:cubicBezTo>
                      <a:pt x="1810" y="28"/>
                      <a:pt x="1552" y="1"/>
                      <a:pt x="13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1"/>
              <p:cNvSpPr/>
              <p:nvPr/>
            </p:nvSpPr>
            <p:spPr>
              <a:xfrm>
                <a:off x="5907468" y="2928672"/>
                <a:ext cx="339966" cy="488633"/>
              </a:xfrm>
              <a:custGeom>
                <a:rect b="b" l="l" r="r" t="t"/>
                <a:pathLst>
                  <a:path extrusionOk="0" h="25857" w="17990">
                    <a:moveTo>
                      <a:pt x="11159" y="1"/>
                    </a:moveTo>
                    <a:cubicBezTo>
                      <a:pt x="10224" y="1"/>
                      <a:pt x="9832" y="394"/>
                      <a:pt x="9832" y="394"/>
                    </a:cubicBezTo>
                    <a:cubicBezTo>
                      <a:pt x="9832" y="394"/>
                      <a:pt x="1" y="25633"/>
                      <a:pt x="1668" y="25820"/>
                    </a:cubicBezTo>
                    <a:cubicBezTo>
                      <a:pt x="1879" y="25843"/>
                      <a:pt x="2076" y="25857"/>
                      <a:pt x="2266" y="25857"/>
                    </a:cubicBezTo>
                    <a:cubicBezTo>
                      <a:pt x="3584" y="25857"/>
                      <a:pt x="4576" y="25181"/>
                      <a:pt x="7557" y="22209"/>
                    </a:cubicBezTo>
                    <a:cubicBezTo>
                      <a:pt x="11101" y="18669"/>
                      <a:pt x="15267" y="16095"/>
                      <a:pt x="15074" y="15303"/>
                    </a:cubicBezTo>
                    <a:cubicBezTo>
                      <a:pt x="14880" y="14523"/>
                      <a:pt x="14874" y="12468"/>
                      <a:pt x="15544" y="9636"/>
                    </a:cubicBezTo>
                    <a:cubicBezTo>
                      <a:pt x="16213" y="6803"/>
                      <a:pt x="17990" y="3832"/>
                      <a:pt x="17990" y="3832"/>
                    </a:cubicBezTo>
                    <a:cubicBezTo>
                      <a:pt x="17990" y="3832"/>
                      <a:pt x="17526" y="2860"/>
                      <a:pt x="14284" y="1018"/>
                    </a:cubicBezTo>
                    <a:cubicBezTo>
                      <a:pt x="12887" y="226"/>
                      <a:pt x="11867" y="1"/>
                      <a:pt x="11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1"/>
              <p:cNvSpPr/>
              <p:nvPr/>
            </p:nvSpPr>
            <p:spPr>
              <a:xfrm>
                <a:off x="5708742" y="1449886"/>
                <a:ext cx="1136382" cy="734621"/>
              </a:xfrm>
              <a:custGeom>
                <a:rect b="b" l="l" r="r" t="t"/>
                <a:pathLst>
                  <a:path extrusionOk="0" h="38874" w="60134">
                    <a:moveTo>
                      <a:pt x="51326" y="1"/>
                    </a:moveTo>
                    <a:cubicBezTo>
                      <a:pt x="49275" y="3028"/>
                      <a:pt x="42457" y="10829"/>
                      <a:pt x="38838" y="15344"/>
                    </a:cubicBezTo>
                    <a:cubicBezTo>
                      <a:pt x="36962" y="17682"/>
                      <a:pt x="32530" y="21731"/>
                      <a:pt x="26895" y="25011"/>
                    </a:cubicBezTo>
                    <a:cubicBezTo>
                      <a:pt x="23527" y="26971"/>
                      <a:pt x="20595" y="27888"/>
                      <a:pt x="14825" y="28186"/>
                    </a:cubicBezTo>
                    <a:cubicBezTo>
                      <a:pt x="14712" y="28192"/>
                      <a:pt x="14598" y="28195"/>
                      <a:pt x="14484" y="28195"/>
                    </a:cubicBezTo>
                    <a:cubicBezTo>
                      <a:pt x="11137" y="28195"/>
                      <a:pt x="7213" y="25781"/>
                      <a:pt x="5763" y="25781"/>
                    </a:cubicBezTo>
                    <a:cubicBezTo>
                      <a:pt x="5609" y="25781"/>
                      <a:pt x="5483" y="25808"/>
                      <a:pt x="5388" y="25868"/>
                    </a:cubicBezTo>
                    <a:cubicBezTo>
                      <a:pt x="4211" y="26616"/>
                      <a:pt x="6416" y="28851"/>
                      <a:pt x="7966" y="29378"/>
                    </a:cubicBezTo>
                    <a:cubicBezTo>
                      <a:pt x="6180" y="30843"/>
                      <a:pt x="0" y="30701"/>
                      <a:pt x="209" y="32026"/>
                    </a:cubicBezTo>
                    <a:cubicBezTo>
                      <a:pt x="269" y="32392"/>
                      <a:pt x="1137" y="32537"/>
                      <a:pt x="2284" y="32537"/>
                    </a:cubicBezTo>
                    <a:cubicBezTo>
                      <a:pt x="4071" y="32537"/>
                      <a:pt x="6535" y="32186"/>
                      <a:pt x="7686" y="31777"/>
                    </a:cubicBezTo>
                    <a:lnTo>
                      <a:pt x="7686" y="31777"/>
                    </a:lnTo>
                    <a:cubicBezTo>
                      <a:pt x="5978" y="32444"/>
                      <a:pt x="10" y="33159"/>
                      <a:pt x="266" y="33931"/>
                    </a:cubicBezTo>
                    <a:cubicBezTo>
                      <a:pt x="424" y="34402"/>
                      <a:pt x="1702" y="34586"/>
                      <a:pt x="3222" y="34586"/>
                    </a:cubicBezTo>
                    <a:cubicBezTo>
                      <a:pt x="4293" y="34586"/>
                      <a:pt x="5484" y="34495"/>
                      <a:pt x="6491" y="34350"/>
                    </a:cubicBezTo>
                    <a:lnTo>
                      <a:pt x="6491" y="34350"/>
                    </a:lnTo>
                    <a:cubicBezTo>
                      <a:pt x="4314" y="34799"/>
                      <a:pt x="1178" y="35486"/>
                      <a:pt x="1127" y="36304"/>
                    </a:cubicBezTo>
                    <a:cubicBezTo>
                      <a:pt x="1111" y="36591"/>
                      <a:pt x="2256" y="36779"/>
                      <a:pt x="3699" y="36779"/>
                    </a:cubicBezTo>
                    <a:cubicBezTo>
                      <a:pt x="5281" y="36779"/>
                      <a:pt x="7220" y="36553"/>
                      <a:pt x="8375" y="35983"/>
                    </a:cubicBezTo>
                    <a:lnTo>
                      <a:pt x="8375" y="35983"/>
                    </a:lnTo>
                    <a:cubicBezTo>
                      <a:pt x="7155" y="37055"/>
                      <a:pt x="3514" y="38079"/>
                      <a:pt x="4722" y="38757"/>
                    </a:cubicBezTo>
                    <a:cubicBezTo>
                      <a:pt x="4864" y="38838"/>
                      <a:pt x="5063" y="38874"/>
                      <a:pt x="5308" y="38874"/>
                    </a:cubicBezTo>
                    <a:cubicBezTo>
                      <a:pt x="7281" y="38874"/>
                      <a:pt x="12224" y="36527"/>
                      <a:pt x="14190" y="36026"/>
                    </a:cubicBezTo>
                    <a:cubicBezTo>
                      <a:pt x="20143" y="34506"/>
                      <a:pt x="23424" y="36182"/>
                      <a:pt x="33308" y="31301"/>
                    </a:cubicBezTo>
                    <a:cubicBezTo>
                      <a:pt x="43261" y="26387"/>
                      <a:pt x="56537" y="14008"/>
                      <a:pt x="60134" y="6886"/>
                    </a:cubicBezTo>
                    <a:cubicBezTo>
                      <a:pt x="60134" y="6886"/>
                      <a:pt x="53609" y="1186"/>
                      <a:pt x="51326"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1"/>
              <p:cNvSpPr/>
              <p:nvPr/>
            </p:nvSpPr>
            <p:spPr>
              <a:xfrm>
                <a:off x="7539910" y="841651"/>
                <a:ext cx="1129239" cy="644518"/>
              </a:xfrm>
              <a:custGeom>
                <a:rect b="b" l="l" r="r" t="t"/>
                <a:pathLst>
                  <a:path extrusionOk="0" h="34106" w="59756">
                    <a:moveTo>
                      <a:pt x="56032" y="1"/>
                    </a:moveTo>
                    <a:cubicBezTo>
                      <a:pt x="54791" y="1"/>
                      <a:pt x="51671" y="4304"/>
                      <a:pt x="49628" y="4836"/>
                    </a:cubicBezTo>
                    <a:cubicBezTo>
                      <a:pt x="50076" y="3393"/>
                      <a:pt x="49667" y="634"/>
                      <a:pt x="48581" y="634"/>
                    </a:cubicBezTo>
                    <a:cubicBezTo>
                      <a:pt x="48492" y="634"/>
                      <a:pt x="48400" y="652"/>
                      <a:pt x="48303" y="690"/>
                    </a:cubicBezTo>
                    <a:cubicBezTo>
                      <a:pt x="47182" y="1132"/>
                      <a:pt x="47004" y="6755"/>
                      <a:pt x="44633" y="9687"/>
                    </a:cubicBezTo>
                    <a:cubicBezTo>
                      <a:pt x="41002" y="14183"/>
                      <a:pt x="38538" y="16017"/>
                      <a:pt x="34970" y="17591"/>
                    </a:cubicBezTo>
                    <a:cubicBezTo>
                      <a:pt x="29009" y="20226"/>
                      <a:pt x="23128" y="21431"/>
                      <a:pt x="20132" y="21575"/>
                    </a:cubicBezTo>
                    <a:cubicBezTo>
                      <a:pt x="14698" y="21836"/>
                      <a:pt x="5250" y="22676"/>
                      <a:pt x="1105" y="22676"/>
                    </a:cubicBezTo>
                    <a:cubicBezTo>
                      <a:pt x="842" y="22676"/>
                      <a:pt x="600" y="22672"/>
                      <a:pt x="382" y="22665"/>
                    </a:cubicBezTo>
                    <a:lnTo>
                      <a:pt x="382" y="22665"/>
                    </a:lnTo>
                    <a:cubicBezTo>
                      <a:pt x="1" y="25212"/>
                      <a:pt x="779" y="33842"/>
                      <a:pt x="779" y="33842"/>
                    </a:cubicBezTo>
                    <a:cubicBezTo>
                      <a:pt x="1884" y="34020"/>
                      <a:pt x="3185" y="34105"/>
                      <a:pt x="4632" y="34105"/>
                    </a:cubicBezTo>
                    <a:cubicBezTo>
                      <a:pt x="13496" y="34105"/>
                      <a:pt x="27849" y="30918"/>
                      <a:pt x="36297" y="26473"/>
                    </a:cubicBezTo>
                    <a:cubicBezTo>
                      <a:pt x="46052" y="21344"/>
                      <a:pt x="46623" y="17705"/>
                      <a:pt x="51346" y="13782"/>
                    </a:cubicBezTo>
                    <a:cubicBezTo>
                      <a:pt x="53103" y="12323"/>
                      <a:pt x="58957" y="9190"/>
                      <a:pt x="59125" y="7721"/>
                    </a:cubicBezTo>
                    <a:cubicBezTo>
                      <a:pt x="59161" y="7416"/>
                      <a:pt x="59041" y="7295"/>
                      <a:pt x="58817" y="7295"/>
                    </a:cubicBezTo>
                    <a:cubicBezTo>
                      <a:pt x="58032" y="7295"/>
                      <a:pt x="55965" y="8772"/>
                      <a:pt x="54730" y="9051"/>
                    </a:cubicBezTo>
                    <a:cubicBezTo>
                      <a:pt x="56910" y="7902"/>
                      <a:pt x="59755" y="3697"/>
                      <a:pt x="59247" y="3373"/>
                    </a:cubicBezTo>
                    <a:cubicBezTo>
                      <a:pt x="59184" y="3333"/>
                      <a:pt x="59108" y="3314"/>
                      <a:pt x="59019" y="3314"/>
                    </a:cubicBezTo>
                    <a:cubicBezTo>
                      <a:pt x="58131" y="3314"/>
                      <a:pt x="56022" y="5192"/>
                      <a:pt x="54530" y="6553"/>
                    </a:cubicBezTo>
                    <a:lnTo>
                      <a:pt x="54530" y="6553"/>
                    </a:lnTo>
                    <a:cubicBezTo>
                      <a:pt x="56244" y="4787"/>
                      <a:pt x="58325" y="1971"/>
                      <a:pt x="57832" y="1282"/>
                    </a:cubicBezTo>
                    <a:cubicBezTo>
                      <a:pt x="57800" y="1236"/>
                      <a:pt x="57750" y="1215"/>
                      <a:pt x="57685" y="1215"/>
                    </a:cubicBezTo>
                    <a:cubicBezTo>
                      <a:pt x="56811" y="1215"/>
                      <a:pt x="53169" y="5099"/>
                      <a:pt x="51733" y="6021"/>
                    </a:cubicBezTo>
                    <a:cubicBezTo>
                      <a:pt x="53389" y="4885"/>
                      <a:pt x="56991" y="791"/>
                      <a:pt x="56327" y="119"/>
                    </a:cubicBezTo>
                    <a:cubicBezTo>
                      <a:pt x="56246" y="38"/>
                      <a:pt x="56147" y="1"/>
                      <a:pt x="56032"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1"/>
              <p:cNvSpPr/>
              <p:nvPr/>
            </p:nvSpPr>
            <p:spPr>
              <a:xfrm>
                <a:off x="6543104" y="1200023"/>
                <a:ext cx="1145548" cy="1207720"/>
              </a:xfrm>
              <a:custGeom>
                <a:rect b="b" l="l" r="r" t="t"/>
                <a:pathLst>
                  <a:path extrusionOk="0" h="63909" w="60619">
                    <a:moveTo>
                      <a:pt x="30841" y="0"/>
                    </a:moveTo>
                    <a:cubicBezTo>
                      <a:pt x="28630" y="0"/>
                      <a:pt x="26418" y="133"/>
                      <a:pt x="24219" y="435"/>
                    </a:cubicBezTo>
                    <a:cubicBezTo>
                      <a:pt x="20582" y="933"/>
                      <a:pt x="17003" y="1906"/>
                      <a:pt x="13680" y="3454"/>
                    </a:cubicBezTo>
                    <a:cubicBezTo>
                      <a:pt x="12855" y="3819"/>
                      <a:pt x="12049" y="4236"/>
                      <a:pt x="11277" y="4708"/>
                    </a:cubicBezTo>
                    <a:cubicBezTo>
                      <a:pt x="11129" y="4795"/>
                      <a:pt x="10973" y="4874"/>
                      <a:pt x="10823" y="4966"/>
                    </a:cubicBezTo>
                    <a:cubicBezTo>
                      <a:pt x="9068" y="6021"/>
                      <a:pt x="7435" y="7267"/>
                      <a:pt x="5958" y="8672"/>
                    </a:cubicBezTo>
                    <a:cubicBezTo>
                      <a:pt x="4193" y="10127"/>
                      <a:pt x="2617" y="11808"/>
                      <a:pt x="1419" y="13748"/>
                    </a:cubicBezTo>
                    <a:cubicBezTo>
                      <a:pt x="1085" y="14289"/>
                      <a:pt x="783" y="14852"/>
                      <a:pt x="515" y="15429"/>
                    </a:cubicBezTo>
                    <a:cubicBezTo>
                      <a:pt x="240" y="16023"/>
                      <a:pt x="1" y="16623"/>
                      <a:pt x="331" y="17237"/>
                    </a:cubicBezTo>
                    <a:cubicBezTo>
                      <a:pt x="536" y="17622"/>
                      <a:pt x="870" y="17948"/>
                      <a:pt x="1217" y="18252"/>
                    </a:cubicBezTo>
                    <a:cubicBezTo>
                      <a:pt x="1217" y="18252"/>
                      <a:pt x="1217" y="18252"/>
                      <a:pt x="1215" y="18254"/>
                    </a:cubicBezTo>
                    <a:cubicBezTo>
                      <a:pt x="1201" y="18423"/>
                      <a:pt x="1337" y="18496"/>
                      <a:pt x="1476" y="18496"/>
                    </a:cubicBezTo>
                    <a:cubicBezTo>
                      <a:pt x="1483" y="18496"/>
                      <a:pt x="1491" y="18496"/>
                      <a:pt x="1498" y="18495"/>
                    </a:cubicBezTo>
                    <a:cubicBezTo>
                      <a:pt x="1654" y="18625"/>
                      <a:pt x="1808" y="18754"/>
                      <a:pt x="1950" y="18882"/>
                    </a:cubicBezTo>
                    <a:cubicBezTo>
                      <a:pt x="2521" y="19401"/>
                      <a:pt x="3095" y="19918"/>
                      <a:pt x="3668" y="20434"/>
                    </a:cubicBezTo>
                    <a:cubicBezTo>
                      <a:pt x="6359" y="22850"/>
                      <a:pt x="9080" y="25235"/>
                      <a:pt x="11830" y="27589"/>
                    </a:cubicBezTo>
                    <a:cubicBezTo>
                      <a:pt x="11903" y="27652"/>
                      <a:pt x="12007" y="27687"/>
                      <a:pt x="12111" y="27687"/>
                    </a:cubicBezTo>
                    <a:cubicBezTo>
                      <a:pt x="12230" y="27687"/>
                      <a:pt x="12349" y="27642"/>
                      <a:pt x="12418" y="27544"/>
                    </a:cubicBezTo>
                    <a:cubicBezTo>
                      <a:pt x="13028" y="26718"/>
                      <a:pt x="13631" y="25877"/>
                      <a:pt x="14219" y="25022"/>
                    </a:cubicBezTo>
                    <a:cubicBezTo>
                      <a:pt x="15362" y="27216"/>
                      <a:pt x="16219" y="29551"/>
                      <a:pt x="16736" y="32016"/>
                    </a:cubicBezTo>
                    <a:cubicBezTo>
                      <a:pt x="17125" y="33877"/>
                      <a:pt x="17342" y="35798"/>
                      <a:pt x="17327" y="37702"/>
                    </a:cubicBezTo>
                    <a:cubicBezTo>
                      <a:pt x="17317" y="39471"/>
                      <a:pt x="11628" y="60350"/>
                      <a:pt x="11628" y="60350"/>
                    </a:cubicBezTo>
                    <a:cubicBezTo>
                      <a:pt x="11628" y="60350"/>
                      <a:pt x="19136" y="63909"/>
                      <a:pt x="31211" y="63909"/>
                    </a:cubicBezTo>
                    <a:cubicBezTo>
                      <a:pt x="36164" y="63909"/>
                      <a:pt x="41886" y="63310"/>
                      <a:pt x="48173" y="61620"/>
                    </a:cubicBezTo>
                    <a:cubicBezTo>
                      <a:pt x="51581" y="60705"/>
                      <a:pt x="55701" y="54928"/>
                      <a:pt x="55701" y="54928"/>
                    </a:cubicBezTo>
                    <a:cubicBezTo>
                      <a:pt x="55701" y="54928"/>
                      <a:pt x="50854" y="38892"/>
                      <a:pt x="50508" y="37186"/>
                    </a:cubicBezTo>
                    <a:cubicBezTo>
                      <a:pt x="50167" y="35479"/>
                      <a:pt x="50222" y="33818"/>
                      <a:pt x="50487" y="32134"/>
                    </a:cubicBezTo>
                    <a:cubicBezTo>
                      <a:pt x="51233" y="28874"/>
                      <a:pt x="52803" y="25751"/>
                      <a:pt x="52813" y="22361"/>
                    </a:cubicBezTo>
                    <a:cubicBezTo>
                      <a:pt x="52818" y="21678"/>
                      <a:pt x="52738" y="21014"/>
                      <a:pt x="52609" y="20361"/>
                    </a:cubicBezTo>
                    <a:cubicBezTo>
                      <a:pt x="53330" y="20353"/>
                      <a:pt x="54054" y="20276"/>
                      <a:pt x="54765" y="20157"/>
                    </a:cubicBezTo>
                    <a:cubicBezTo>
                      <a:pt x="56631" y="19841"/>
                      <a:pt x="58481" y="19283"/>
                      <a:pt x="60238" y="18582"/>
                    </a:cubicBezTo>
                    <a:cubicBezTo>
                      <a:pt x="60284" y="18564"/>
                      <a:pt x="60323" y="18538"/>
                      <a:pt x="60359" y="18509"/>
                    </a:cubicBezTo>
                    <a:cubicBezTo>
                      <a:pt x="60497" y="18491"/>
                      <a:pt x="60619" y="18374"/>
                      <a:pt x="60570" y="18195"/>
                    </a:cubicBezTo>
                    <a:cubicBezTo>
                      <a:pt x="60274" y="17089"/>
                      <a:pt x="59871" y="16013"/>
                      <a:pt x="59563" y="14907"/>
                    </a:cubicBezTo>
                    <a:cubicBezTo>
                      <a:pt x="59259" y="13804"/>
                      <a:pt x="59000" y="12686"/>
                      <a:pt x="58781" y="11559"/>
                    </a:cubicBezTo>
                    <a:cubicBezTo>
                      <a:pt x="58353" y="9344"/>
                      <a:pt x="57397" y="3567"/>
                      <a:pt x="56965" y="3509"/>
                    </a:cubicBezTo>
                    <a:cubicBezTo>
                      <a:pt x="55687" y="3339"/>
                      <a:pt x="54406" y="3187"/>
                      <a:pt x="53126" y="3028"/>
                    </a:cubicBezTo>
                    <a:cubicBezTo>
                      <a:pt x="52584" y="2964"/>
                      <a:pt x="52039" y="2889"/>
                      <a:pt x="51498" y="2818"/>
                    </a:cubicBezTo>
                    <a:cubicBezTo>
                      <a:pt x="51130" y="2735"/>
                      <a:pt x="50761" y="2654"/>
                      <a:pt x="50388" y="2573"/>
                    </a:cubicBezTo>
                    <a:cubicBezTo>
                      <a:pt x="49158" y="2307"/>
                      <a:pt x="47926" y="2048"/>
                      <a:pt x="46688" y="1805"/>
                    </a:cubicBezTo>
                    <a:cubicBezTo>
                      <a:pt x="44218" y="1316"/>
                      <a:pt x="41736" y="883"/>
                      <a:pt x="39233" y="567"/>
                    </a:cubicBezTo>
                    <a:cubicBezTo>
                      <a:pt x="36454" y="214"/>
                      <a:pt x="33648" y="0"/>
                      <a:pt x="30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1"/>
              <p:cNvSpPr/>
              <p:nvPr/>
            </p:nvSpPr>
            <p:spPr>
              <a:xfrm>
                <a:off x="6891839" y="644625"/>
                <a:ext cx="644953" cy="594421"/>
              </a:xfrm>
              <a:custGeom>
                <a:rect b="b" l="l" r="r" t="t"/>
                <a:pathLst>
                  <a:path extrusionOk="0" h="31455" w="34129">
                    <a:moveTo>
                      <a:pt x="17526" y="1"/>
                    </a:moveTo>
                    <a:cubicBezTo>
                      <a:pt x="17302" y="1"/>
                      <a:pt x="17073" y="5"/>
                      <a:pt x="16838" y="14"/>
                    </a:cubicBezTo>
                    <a:cubicBezTo>
                      <a:pt x="8668" y="326"/>
                      <a:pt x="7108" y="2117"/>
                      <a:pt x="4273" y="5445"/>
                    </a:cubicBezTo>
                    <a:cubicBezTo>
                      <a:pt x="3106" y="6812"/>
                      <a:pt x="5341" y="10186"/>
                      <a:pt x="4808" y="11787"/>
                    </a:cubicBezTo>
                    <a:cubicBezTo>
                      <a:pt x="3659" y="15256"/>
                      <a:pt x="2509" y="18725"/>
                      <a:pt x="1362" y="22192"/>
                    </a:cubicBezTo>
                    <a:cubicBezTo>
                      <a:pt x="924" y="23503"/>
                      <a:pt x="0" y="25535"/>
                      <a:pt x="1242" y="26115"/>
                    </a:cubicBezTo>
                    <a:cubicBezTo>
                      <a:pt x="1407" y="26192"/>
                      <a:pt x="1579" y="26222"/>
                      <a:pt x="1755" y="26222"/>
                    </a:cubicBezTo>
                    <a:cubicBezTo>
                      <a:pt x="2339" y="26222"/>
                      <a:pt x="2975" y="25890"/>
                      <a:pt x="3572" y="25815"/>
                    </a:cubicBezTo>
                    <a:lnTo>
                      <a:pt x="3572" y="25815"/>
                    </a:lnTo>
                    <a:cubicBezTo>
                      <a:pt x="2833" y="27335"/>
                      <a:pt x="2717" y="29162"/>
                      <a:pt x="3844" y="30406"/>
                    </a:cubicBezTo>
                    <a:cubicBezTo>
                      <a:pt x="4454" y="31078"/>
                      <a:pt x="5495" y="31454"/>
                      <a:pt x="6514" y="31454"/>
                    </a:cubicBezTo>
                    <a:cubicBezTo>
                      <a:pt x="7384" y="31454"/>
                      <a:pt x="8238" y="31181"/>
                      <a:pt x="8798" y="30583"/>
                    </a:cubicBezTo>
                    <a:cubicBezTo>
                      <a:pt x="9072" y="30289"/>
                      <a:pt x="9295" y="29924"/>
                      <a:pt x="9700" y="29790"/>
                    </a:cubicBezTo>
                    <a:cubicBezTo>
                      <a:pt x="9809" y="29754"/>
                      <a:pt x="9915" y="29738"/>
                      <a:pt x="10018" y="29738"/>
                    </a:cubicBezTo>
                    <a:cubicBezTo>
                      <a:pt x="10597" y="29738"/>
                      <a:pt x="11097" y="30241"/>
                      <a:pt x="11568" y="30587"/>
                    </a:cubicBezTo>
                    <a:cubicBezTo>
                      <a:pt x="12197" y="31050"/>
                      <a:pt x="12971" y="31244"/>
                      <a:pt x="13796" y="31244"/>
                    </a:cubicBezTo>
                    <a:cubicBezTo>
                      <a:pt x="15339" y="31244"/>
                      <a:pt x="17064" y="30566"/>
                      <a:pt x="18366" y="29705"/>
                    </a:cubicBezTo>
                    <a:cubicBezTo>
                      <a:pt x="18788" y="29430"/>
                      <a:pt x="19213" y="29126"/>
                      <a:pt x="19726" y="29016"/>
                    </a:cubicBezTo>
                    <a:cubicBezTo>
                      <a:pt x="19874" y="28985"/>
                      <a:pt x="20021" y="28971"/>
                      <a:pt x="20167" y="28971"/>
                    </a:cubicBezTo>
                    <a:cubicBezTo>
                      <a:pt x="20794" y="28971"/>
                      <a:pt x="21403" y="29223"/>
                      <a:pt x="21993" y="29414"/>
                    </a:cubicBezTo>
                    <a:cubicBezTo>
                      <a:pt x="22686" y="29636"/>
                      <a:pt x="23460" y="29754"/>
                      <a:pt x="24233" y="29754"/>
                    </a:cubicBezTo>
                    <a:cubicBezTo>
                      <a:pt x="25864" y="29754"/>
                      <a:pt x="27490" y="29230"/>
                      <a:pt x="28343" y="28056"/>
                    </a:cubicBezTo>
                    <a:cubicBezTo>
                      <a:pt x="28635" y="27661"/>
                      <a:pt x="28816" y="27215"/>
                      <a:pt x="29168" y="26858"/>
                    </a:cubicBezTo>
                    <a:cubicBezTo>
                      <a:pt x="30046" y="25967"/>
                      <a:pt x="31673" y="25884"/>
                      <a:pt x="32633" y="25055"/>
                    </a:cubicBezTo>
                    <a:cubicBezTo>
                      <a:pt x="34128" y="23764"/>
                      <a:pt x="33095" y="21655"/>
                      <a:pt x="31658" y="20459"/>
                    </a:cubicBezTo>
                    <a:cubicBezTo>
                      <a:pt x="30224" y="19264"/>
                      <a:pt x="28331" y="18164"/>
                      <a:pt x="28155" y="16429"/>
                    </a:cubicBezTo>
                    <a:cubicBezTo>
                      <a:pt x="28078" y="15643"/>
                      <a:pt x="28378" y="14853"/>
                      <a:pt x="28589" y="14073"/>
                    </a:cubicBezTo>
                    <a:cubicBezTo>
                      <a:pt x="29381" y="11147"/>
                      <a:pt x="28795" y="7404"/>
                      <a:pt x="27045" y="4845"/>
                    </a:cubicBezTo>
                    <a:cubicBezTo>
                      <a:pt x="25589" y="2725"/>
                      <a:pt x="23112" y="1"/>
                      <a:pt x="17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1"/>
              <p:cNvSpPr/>
              <p:nvPr/>
            </p:nvSpPr>
            <p:spPr>
              <a:xfrm>
                <a:off x="7080001" y="968604"/>
                <a:ext cx="245838" cy="346977"/>
              </a:xfrm>
              <a:custGeom>
                <a:rect b="b" l="l" r="r" t="t"/>
                <a:pathLst>
                  <a:path extrusionOk="0" h="18361" w="13009">
                    <a:moveTo>
                      <a:pt x="8954" y="0"/>
                    </a:moveTo>
                    <a:lnTo>
                      <a:pt x="0" y="2316"/>
                    </a:lnTo>
                    <a:cubicBezTo>
                      <a:pt x="0" y="2316"/>
                      <a:pt x="466" y="9094"/>
                      <a:pt x="1445" y="14239"/>
                    </a:cubicBezTo>
                    <a:cubicBezTo>
                      <a:pt x="1787" y="16018"/>
                      <a:pt x="2630" y="17169"/>
                      <a:pt x="3927" y="18000"/>
                    </a:cubicBezTo>
                    <a:cubicBezTo>
                      <a:pt x="4301" y="18240"/>
                      <a:pt x="4946" y="18361"/>
                      <a:pt x="5682" y="18361"/>
                    </a:cubicBezTo>
                    <a:cubicBezTo>
                      <a:pt x="6962" y="18361"/>
                      <a:pt x="8516" y="17996"/>
                      <a:pt x="9398" y="17256"/>
                    </a:cubicBezTo>
                    <a:cubicBezTo>
                      <a:pt x="13009" y="14225"/>
                      <a:pt x="12533" y="12750"/>
                      <a:pt x="12533" y="12750"/>
                    </a:cubicBezTo>
                    <a:lnTo>
                      <a:pt x="8954" y="0"/>
                    </a:ln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1"/>
              <p:cNvSpPr/>
              <p:nvPr/>
            </p:nvSpPr>
            <p:spPr>
              <a:xfrm>
                <a:off x="7084007" y="1019419"/>
                <a:ext cx="149404" cy="128465"/>
              </a:xfrm>
              <a:custGeom>
                <a:rect b="b" l="l" r="r" t="t"/>
                <a:pathLst>
                  <a:path extrusionOk="0" h="6798" w="7906">
                    <a:moveTo>
                      <a:pt x="2418" y="0"/>
                    </a:moveTo>
                    <a:lnTo>
                      <a:pt x="1" y="1836"/>
                    </a:lnTo>
                    <a:cubicBezTo>
                      <a:pt x="1" y="1836"/>
                      <a:pt x="519" y="6797"/>
                      <a:pt x="3121" y="6797"/>
                    </a:cubicBezTo>
                    <a:cubicBezTo>
                      <a:pt x="3456" y="6797"/>
                      <a:pt x="3826" y="6715"/>
                      <a:pt x="4234" y="6529"/>
                    </a:cubicBezTo>
                    <a:cubicBezTo>
                      <a:pt x="7905" y="4853"/>
                      <a:pt x="7792" y="140"/>
                      <a:pt x="7792" y="140"/>
                    </a:cubicBezTo>
                    <a:lnTo>
                      <a:pt x="2418" y="0"/>
                    </a:ln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1"/>
              <p:cNvSpPr/>
              <p:nvPr/>
            </p:nvSpPr>
            <p:spPr>
              <a:xfrm>
                <a:off x="6961873" y="792441"/>
                <a:ext cx="303551" cy="344350"/>
              </a:xfrm>
              <a:custGeom>
                <a:rect b="b" l="l" r="r" t="t"/>
                <a:pathLst>
                  <a:path extrusionOk="0" h="18222" w="16063">
                    <a:moveTo>
                      <a:pt x="7599" y="1"/>
                    </a:moveTo>
                    <a:cubicBezTo>
                      <a:pt x="4390" y="1"/>
                      <a:pt x="2254" y="1721"/>
                      <a:pt x="1208" y="6348"/>
                    </a:cubicBezTo>
                    <a:cubicBezTo>
                      <a:pt x="0" y="11693"/>
                      <a:pt x="1416" y="18114"/>
                      <a:pt x="5655" y="18220"/>
                    </a:cubicBezTo>
                    <a:cubicBezTo>
                      <a:pt x="5711" y="18221"/>
                      <a:pt x="5767" y="18222"/>
                      <a:pt x="5823" y="18222"/>
                    </a:cubicBezTo>
                    <a:cubicBezTo>
                      <a:pt x="10756" y="18222"/>
                      <a:pt x="15512" y="12773"/>
                      <a:pt x="15783" y="8283"/>
                    </a:cubicBezTo>
                    <a:cubicBezTo>
                      <a:pt x="16062" y="3736"/>
                      <a:pt x="12703" y="520"/>
                      <a:pt x="8812" y="74"/>
                    </a:cubicBezTo>
                    <a:cubicBezTo>
                      <a:pt x="8392" y="26"/>
                      <a:pt x="7988" y="1"/>
                      <a:pt x="7599"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1"/>
              <p:cNvSpPr/>
              <p:nvPr/>
            </p:nvSpPr>
            <p:spPr>
              <a:xfrm>
                <a:off x="6915612" y="683819"/>
                <a:ext cx="426233" cy="318083"/>
              </a:xfrm>
              <a:custGeom>
                <a:rect b="b" l="l" r="r" t="t"/>
                <a:pathLst>
                  <a:path extrusionOk="0" h="16832" w="22555">
                    <a:moveTo>
                      <a:pt x="5364" y="1"/>
                    </a:moveTo>
                    <a:cubicBezTo>
                      <a:pt x="4672" y="1"/>
                      <a:pt x="3984" y="151"/>
                      <a:pt x="3350" y="453"/>
                    </a:cubicBezTo>
                    <a:cubicBezTo>
                      <a:pt x="1984" y="1101"/>
                      <a:pt x="892" y="2441"/>
                      <a:pt x="410" y="4058"/>
                    </a:cubicBezTo>
                    <a:cubicBezTo>
                      <a:pt x="0" y="5425"/>
                      <a:pt x="21" y="6949"/>
                      <a:pt x="312" y="8384"/>
                    </a:cubicBezTo>
                    <a:cubicBezTo>
                      <a:pt x="639" y="10013"/>
                      <a:pt x="1860" y="11066"/>
                      <a:pt x="3383" y="11066"/>
                    </a:cubicBezTo>
                    <a:cubicBezTo>
                      <a:pt x="3475" y="11066"/>
                      <a:pt x="3569" y="11062"/>
                      <a:pt x="3664" y="11054"/>
                    </a:cubicBezTo>
                    <a:cubicBezTo>
                      <a:pt x="5038" y="10941"/>
                      <a:pt x="3958" y="7208"/>
                      <a:pt x="7362" y="6919"/>
                    </a:cubicBezTo>
                    <a:cubicBezTo>
                      <a:pt x="7450" y="6911"/>
                      <a:pt x="7540" y="6908"/>
                      <a:pt x="7631" y="6908"/>
                    </a:cubicBezTo>
                    <a:cubicBezTo>
                      <a:pt x="8883" y="6908"/>
                      <a:pt x="10323" y="7608"/>
                      <a:pt x="10701" y="8959"/>
                    </a:cubicBezTo>
                    <a:cubicBezTo>
                      <a:pt x="11077" y="10302"/>
                      <a:pt x="12011" y="10678"/>
                      <a:pt x="12871" y="10678"/>
                    </a:cubicBezTo>
                    <a:cubicBezTo>
                      <a:pt x="13628" y="10678"/>
                      <a:pt x="14327" y="10386"/>
                      <a:pt x="14537" y="10205"/>
                    </a:cubicBezTo>
                    <a:cubicBezTo>
                      <a:pt x="14829" y="9954"/>
                      <a:pt x="15103" y="9852"/>
                      <a:pt x="15351" y="9852"/>
                    </a:cubicBezTo>
                    <a:cubicBezTo>
                      <a:pt x="16233" y="9852"/>
                      <a:pt x="16801" y="11148"/>
                      <a:pt x="16820" y="11682"/>
                    </a:cubicBezTo>
                    <a:cubicBezTo>
                      <a:pt x="16833" y="11985"/>
                      <a:pt x="16935" y="14033"/>
                      <a:pt x="17630" y="14033"/>
                    </a:cubicBezTo>
                    <a:cubicBezTo>
                      <a:pt x="17722" y="14033"/>
                      <a:pt x="17825" y="13997"/>
                      <a:pt x="17939" y="13915"/>
                    </a:cubicBezTo>
                    <a:lnTo>
                      <a:pt x="17939" y="13915"/>
                    </a:lnTo>
                    <a:cubicBezTo>
                      <a:pt x="17669" y="14552"/>
                      <a:pt x="18918" y="16775"/>
                      <a:pt x="18949" y="16830"/>
                    </a:cubicBezTo>
                    <a:lnTo>
                      <a:pt x="18949" y="16830"/>
                    </a:lnTo>
                    <a:cubicBezTo>
                      <a:pt x="20577" y="15663"/>
                      <a:pt x="20741" y="14280"/>
                      <a:pt x="21578" y="12282"/>
                    </a:cubicBezTo>
                    <a:cubicBezTo>
                      <a:pt x="22415" y="10282"/>
                      <a:pt x="22555" y="7794"/>
                      <a:pt x="21643" y="5770"/>
                    </a:cubicBezTo>
                    <a:cubicBezTo>
                      <a:pt x="21109" y="4592"/>
                      <a:pt x="20051" y="3565"/>
                      <a:pt x="18970" y="3565"/>
                    </a:cubicBezTo>
                    <a:cubicBezTo>
                      <a:pt x="18788" y="3565"/>
                      <a:pt x="18606" y="3594"/>
                      <a:pt x="18425" y="3656"/>
                    </a:cubicBezTo>
                    <a:cubicBezTo>
                      <a:pt x="17888" y="3841"/>
                      <a:pt x="17385" y="4303"/>
                      <a:pt x="16847" y="4303"/>
                    </a:cubicBezTo>
                    <a:cubicBezTo>
                      <a:pt x="16765" y="4303"/>
                      <a:pt x="16683" y="4292"/>
                      <a:pt x="16600" y="4268"/>
                    </a:cubicBezTo>
                    <a:cubicBezTo>
                      <a:pt x="15605" y="3989"/>
                      <a:pt x="15588" y="2343"/>
                      <a:pt x="15001" y="1361"/>
                    </a:cubicBezTo>
                    <a:cubicBezTo>
                      <a:pt x="14607" y="700"/>
                      <a:pt x="13931" y="391"/>
                      <a:pt x="13244" y="391"/>
                    </a:cubicBezTo>
                    <a:cubicBezTo>
                      <a:pt x="12754" y="391"/>
                      <a:pt x="12258" y="548"/>
                      <a:pt x="11854" y="846"/>
                    </a:cubicBezTo>
                    <a:cubicBezTo>
                      <a:pt x="11499" y="1107"/>
                      <a:pt x="11183" y="1466"/>
                      <a:pt x="10780" y="1628"/>
                    </a:cubicBezTo>
                    <a:cubicBezTo>
                      <a:pt x="10599" y="1703"/>
                      <a:pt x="10417" y="1736"/>
                      <a:pt x="10234" y="1736"/>
                    </a:cubicBezTo>
                    <a:cubicBezTo>
                      <a:pt x="9389" y="1736"/>
                      <a:pt x="8524" y="1040"/>
                      <a:pt x="7700" y="597"/>
                    </a:cubicBezTo>
                    <a:cubicBezTo>
                      <a:pt x="6967" y="200"/>
                      <a:pt x="6163" y="1"/>
                      <a:pt x="5364" y="1"/>
                    </a:cubicBezTo>
                    <a:close/>
                    <a:moveTo>
                      <a:pt x="18949" y="16830"/>
                    </a:moveTo>
                    <a:cubicBezTo>
                      <a:pt x="18949" y="16831"/>
                      <a:pt x="18948" y="16831"/>
                      <a:pt x="18948" y="16831"/>
                    </a:cubicBezTo>
                    <a:lnTo>
                      <a:pt x="18950" y="16831"/>
                    </a:lnTo>
                    <a:cubicBezTo>
                      <a:pt x="18950" y="16831"/>
                      <a:pt x="18950" y="16831"/>
                      <a:pt x="18949" y="1683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1"/>
              <p:cNvSpPr/>
              <p:nvPr/>
            </p:nvSpPr>
            <p:spPr>
              <a:xfrm>
                <a:off x="7222016" y="930828"/>
                <a:ext cx="95754" cy="97209"/>
              </a:xfrm>
              <a:custGeom>
                <a:rect b="b" l="l" r="r" t="t"/>
                <a:pathLst>
                  <a:path extrusionOk="0" h="5144" w="5067">
                    <a:moveTo>
                      <a:pt x="2929" y="1"/>
                    </a:moveTo>
                    <a:cubicBezTo>
                      <a:pt x="2331" y="1"/>
                      <a:pt x="1692" y="283"/>
                      <a:pt x="1172" y="838"/>
                    </a:cubicBezTo>
                    <a:cubicBezTo>
                      <a:pt x="187" y="1886"/>
                      <a:pt x="1" y="3511"/>
                      <a:pt x="752" y="4469"/>
                    </a:cubicBezTo>
                    <a:cubicBezTo>
                      <a:pt x="1107" y="4921"/>
                      <a:pt x="1607" y="5144"/>
                      <a:pt x="2139" y="5144"/>
                    </a:cubicBezTo>
                    <a:cubicBezTo>
                      <a:pt x="2738" y="5144"/>
                      <a:pt x="3377" y="4862"/>
                      <a:pt x="3897" y="4305"/>
                    </a:cubicBezTo>
                    <a:cubicBezTo>
                      <a:pt x="4880" y="3260"/>
                      <a:pt x="5066" y="1633"/>
                      <a:pt x="4314" y="674"/>
                    </a:cubicBezTo>
                    <a:lnTo>
                      <a:pt x="4312" y="674"/>
                    </a:lnTo>
                    <a:cubicBezTo>
                      <a:pt x="3959" y="223"/>
                      <a:pt x="3460" y="1"/>
                      <a:pt x="2929"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61"/>
            <p:cNvGrpSpPr/>
            <p:nvPr/>
          </p:nvGrpSpPr>
          <p:grpSpPr>
            <a:xfrm>
              <a:off x="5380824" y="767147"/>
              <a:ext cx="508850" cy="508856"/>
              <a:chOff x="2565800" y="2988475"/>
              <a:chExt cx="2487050" cy="2487075"/>
            </a:xfrm>
          </p:grpSpPr>
          <p:sp>
            <p:nvSpPr>
              <p:cNvPr id="1880" name="Google Shape;1880;p61"/>
              <p:cNvSpPr/>
              <p:nvPr/>
            </p:nvSpPr>
            <p:spPr>
              <a:xfrm>
                <a:off x="2565800" y="2988475"/>
                <a:ext cx="2487050" cy="2487075"/>
              </a:xfrm>
              <a:custGeom>
                <a:rect b="b" l="l" r="r" t="t"/>
                <a:pathLst>
                  <a:path extrusionOk="0" h="99483" w="99482">
                    <a:moveTo>
                      <a:pt x="49739" y="0"/>
                    </a:moveTo>
                    <a:cubicBezTo>
                      <a:pt x="36547" y="0"/>
                      <a:pt x="23897" y="5240"/>
                      <a:pt x="14567" y="14567"/>
                    </a:cubicBezTo>
                    <a:cubicBezTo>
                      <a:pt x="5240" y="23897"/>
                      <a:pt x="0" y="36548"/>
                      <a:pt x="0" y="49740"/>
                    </a:cubicBezTo>
                    <a:cubicBezTo>
                      <a:pt x="0" y="62932"/>
                      <a:pt x="5240" y="75583"/>
                      <a:pt x="14567" y="84912"/>
                    </a:cubicBezTo>
                    <a:cubicBezTo>
                      <a:pt x="23897" y="94240"/>
                      <a:pt x="36547" y="99482"/>
                      <a:pt x="49739" y="99482"/>
                    </a:cubicBezTo>
                    <a:cubicBezTo>
                      <a:pt x="62931" y="99482"/>
                      <a:pt x="75585" y="94240"/>
                      <a:pt x="84912" y="84912"/>
                    </a:cubicBezTo>
                    <a:cubicBezTo>
                      <a:pt x="94241" y="75583"/>
                      <a:pt x="99481" y="62932"/>
                      <a:pt x="99481" y="49740"/>
                    </a:cubicBezTo>
                    <a:cubicBezTo>
                      <a:pt x="99481" y="36548"/>
                      <a:pt x="94241" y="23897"/>
                      <a:pt x="84912" y="14567"/>
                    </a:cubicBezTo>
                    <a:cubicBezTo>
                      <a:pt x="75585" y="5240"/>
                      <a:pt x="62931" y="0"/>
                      <a:pt x="4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1"/>
              <p:cNvSpPr/>
              <p:nvPr/>
            </p:nvSpPr>
            <p:spPr>
              <a:xfrm>
                <a:off x="2715575" y="3016825"/>
                <a:ext cx="2326125" cy="2370575"/>
              </a:xfrm>
              <a:custGeom>
                <a:rect b="b" l="l" r="r" t="t"/>
                <a:pathLst>
                  <a:path extrusionOk="0" h="94823" w="93045">
                    <a:moveTo>
                      <a:pt x="36199" y="0"/>
                    </a:moveTo>
                    <a:cubicBezTo>
                      <a:pt x="35843" y="0"/>
                      <a:pt x="35511" y="282"/>
                      <a:pt x="35472" y="656"/>
                    </a:cubicBezTo>
                    <a:cubicBezTo>
                      <a:pt x="35428" y="1058"/>
                      <a:pt x="35719" y="1422"/>
                      <a:pt x="36123" y="1463"/>
                    </a:cubicBezTo>
                    <a:cubicBezTo>
                      <a:pt x="64127" y="4477"/>
                      <a:pt x="79616" y="16730"/>
                      <a:pt x="84851" y="39986"/>
                    </a:cubicBezTo>
                    <a:cubicBezTo>
                      <a:pt x="81883" y="42651"/>
                      <a:pt x="77497" y="45790"/>
                      <a:pt x="71535" y="48165"/>
                    </a:cubicBezTo>
                    <a:cubicBezTo>
                      <a:pt x="67348" y="33834"/>
                      <a:pt x="57204" y="21359"/>
                      <a:pt x="44363" y="14784"/>
                    </a:cubicBezTo>
                    <a:cubicBezTo>
                      <a:pt x="37991" y="11522"/>
                      <a:pt x="31352" y="9882"/>
                      <a:pt x="24695" y="9882"/>
                    </a:cubicBezTo>
                    <a:cubicBezTo>
                      <a:pt x="19967" y="9882"/>
                      <a:pt x="15231" y="10710"/>
                      <a:pt x="10576" y="12370"/>
                    </a:cubicBezTo>
                    <a:cubicBezTo>
                      <a:pt x="10195" y="12507"/>
                      <a:pt x="9995" y="12926"/>
                      <a:pt x="10132" y="13307"/>
                    </a:cubicBezTo>
                    <a:cubicBezTo>
                      <a:pt x="10239" y="13606"/>
                      <a:pt x="10519" y="13797"/>
                      <a:pt x="10817" y="13797"/>
                    </a:cubicBezTo>
                    <a:cubicBezTo>
                      <a:pt x="10901" y="13797"/>
                      <a:pt x="10985" y="13782"/>
                      <a:pt x="11068" y="13750"/>
                    </a:cubicBezTo>
                    <a:cubicBezTo>
                      <a:pt x="15560" y="12149"/>
                      <a:pt x="20130" y="11352"/>
                      <a:pt x="24692" y="11352"/>
                    </a:cubicBezTo>
                    <a:cubicBezTo>
                      <a:pt x="31123" y="11352"/>
                      <a:pt x="37538" y="12936"/>
                      <a:pt x="43695" y="16089"/>
                    </a:cubicBezTo>
                    <a:cubicBezTo>
                      <a:pt x="56214" y="22500"/>
                      <a:pt x="66104" y="34680"/>
                      <a:pt x="70159" y="48672"/>
                    </a:cubicBezTo>
                    <a:cubicBezTo>
                      <a:pt x="65173" y="50484"/>
                      <a:pt x="59198" y="51744"/>
                      <a:pt x="52088" y="51744"/>
                    </a:cubicBezTo>
                    <a:lnTo>
                      <a:pt x="51815" y="51744"/>
                    </a:lnTo>
                    <a:cubicBezTo>
                      <a:pt x="44658" y="42288"/>
                      <a:pt x="23651" y="23126"/>
                      <a:pt x="2558" y="22388"/>
                    </a:cubicBezTo>
                    <a:cubicBezTo>
                      <a:pt x="2207" y="22397"/>
                      <a:pt x="1814" y="22692"/>
                      <a:pt x="1800" y="23095"/>
                    </a:cubicBezTo>
                    <a:cubicBezTo>
                      <a:pt x="1785" y="23499"/>
                      <a:pt x="2102" y="23841"/>
                      <a:pt x="2507" y="23856"/>
                    </a:cubicBezTo>
                    <a:cubicBezTo>
                      <a:pt x="6711" y="24002"/>
                      <a:pt x="10934" y="24965"/>
                      <a:pt x="15063" y="26431"/>
                    </a:cubicBezTo>
                    <a:cubicBezTo>
                      <a:pt x="1402" y="44678"/>
                      <a:pt x="593" y="59828"/>
                      <a:pt x="22" y="70930"/>
                    </a:cubicBezTo>
                    <a:cubicBezTo>
                      <a:pt x="0" y="71335"/>
                      <a:pt x="310" y="71679"/>
                      <a:pt x="717" y="71701"/>
                    </a:cubicBezTo>
                    <a:lnTo>
                      <a:pt x="754" y="71701"/>
                    </a:lnTo>
                    <a:cubicBezTo>
                      <a:pt x="1141" y="71701"/>
                      <a:pt x="1466" y="71398"/>
                      <a:pt x="1485" y="71006"/>
                    </a:cubicBezTo>
                    <a:cubicBezTo>
                      <a:pt x="2053" y="60023"/>
                      <a:pt x="2844" y="45009"/>
                      <a:pt x="16489" y="26962"/>
                    </a:cubicBezTo>
                    <a:cubicBezTo>
                      <a:pt x="23214" y="29562"/>
                      <a:pt x="29623" y="33487"/>
                      <a:pt x="35136" y="37687"/>
                    </a:cubicBezTo>
                    <a:cubicBezTo>
                      <a:pt x="17513" y="58735"/>
                      <a:pt x="12792" y="77999"/>
                      <a:pt x="11588" y="85351"/>
                    </a:cubicBezTo>
                    <a:cubicBezTo>
                      <a:pt x="11522" y="85751"/>
                      <a:pt x="11793" y="86129"/>
                      <a:pt x="12193" y="86195"/>
                    </a:cubicBezTo>
                    <a:cubicBezTo>
                      <a:pt x="12234" y="86202"/>
                      <a:pt x="12273" y="86205"/>
                      <a:pt x="12314" y="86205"/>
                    </a:cubicBezTo>
                    <a:cubicBezTo>
                      <a:pt x="12666" y="86205"/>
                      <a:pt x="12975" y="85949"/>
                      <a:pt x="13034" y="85590"/>
                    </a:cubicBezTo>
                    <a:cubicBezTo>
                      <a:pt x="14221" y="78353"/>
                      <a:pt x="18874" y="59379"/>
                      <a:pt x="36289" y="38594"/>
                    </a:cubicBezTo>
                    <a:cubicBezTo>
                      <a:pt x="42780" y="43695"/>
                      <a:pt x="47933" y="49033"/>
                      <a:pt x="50683" y="52668"/>
                    </a:cubicBezTo>
                    <a:cubicBezTo>
                      <a:pt x="48194" y="68070"/>
                      <a:pt x="40064" y="81816"/>
                      <a:pt x="26514" y="93532"/>
                    </a:cubicBezTo>
                    <a:cubicBezTo>
                      <a:pt x="26206" y="93798"/>
                      <a:pt x="26175" y="94261"/>
                      <a:pt x="26440" y="94566"/>
                    </a:cubicBezTo>
                    <a:cubicBezTo>
                      <a:pt x="26584" y="94735"/>
                      <a:pt x="26789" y="94822"/>
                      <a:pt x="26994" y="94822"/>
                    </a:cubicBezTo>
                    <a:cubicBezTo>
                      <a:pt x="27165" y="94822"/>
                      <a:pt x="27335" y="94761"/>
                      <a:pt x="27474" y="94642"/>
                    </a:cubicBezTo>
                    <a:cubicBezTo>
                      <a:pt x="31103" y="91506"/>
                      <a:pt x="34329" y="88217"/>
                      <a:pt x="37191" y="84795"/>
                    </a:cubicBezTo>
                    <a:cubicBezTo>
                      <a:pt x="41337" y="85761"/>
                      <a:pt x="45446" y="86251"/>
                      <a:pt x="49493" y="86251"/>
                    </a:cubicBezTo>
                    <a:cubicBezTo>
                      <a:pt x="63368" y="86251"/>
                      <a:pt x="76558" y="80618"/>
                      <a:pt x="88184" y="69604"/>
                    </a:cubicBezTo>
                    <a:cubicBezTo>
                      <a:pt x="88477" y="69323"/>
                      <a:pt x="88492" y="68860"/>
                      <a:pt x="88214" y="68565"/>
                    </a:cubicBezTo>
                    <a:cubicBezTo>
                      <a:pt x="88070" y="68414"/>
                      <a:pt x="87876" y="68337"/>
                      <a:pt x="87681" y="68337"/>
                    </a:cubicBezTo>
                    <a:cubicBezTo>
                      <a:pt x="87500" y="68337"/>
                      <a:pt x="87317" y="68404"/>
                      <a:pt x="87175" y="68538"/>
                    </a:cubicBezTo>
                    <a:cubicBezTo>
                      <a:pt x="75836" y="79276"/>
                      <a:pt x="62991" y="84758"/>
                      <a:pt x="49490" y="84758"/>
                    </a:cubicBezTo>
                    <a:cubicBezTo>
                      <a:pt x="45770" y="84758"/>
                      <a:pt x="42000" y="84342"/>
                      <a:pt x="38199" y="83505"/>
                    </a:cubicBezTo>
                    <a:cubicBezTo>
                      <a:pt x="41717" y="79114"/>
                      <a:pt x="44673" y="74525"/>
                      <a:pt x="46936" y="69706"/>
                    </a:cubicBezTo>
                    <a:cubicBezTo>
                      <a:pt x="48072" y="69762"/>
                      <a:pt x="49198" y="69804"/>
                      <a:pt x="50303" y="69804"/>
                    </a:cubicBezTo>
                    <a:cubicBezTo>
                      <a:pt x="71342" y="69804"/>
                      <a:pt x="86702" y="59608"/>
                      <a:pt x="92842" y="48974"/>
                    </a:cubicBezTo>
                    <a:cubicBezTo>
                      <a:pt x="93044" y="48623"/>
                      <a:pt x="92925" y="48174"/>
                      <a:pt x="92574" y="47972"/>
                    </a:cubicBezTo>
                    <a:cubicBezTo>
                      <a:pt x="92459" y="47906"/>
                      <a:pt x="92334" y="47875"/>
                      <a:pt x="92209" y="47875"/>
                    </a:cubicBezTo>
                    <a:cubicBezTo>
                      <a:pt x="91956" y="47875"/>
                      <a:pt x="91707" y="48005"/>
                      <a:pt x="91571" y="48240"/>
                    </a:cubicBezTo>
                    <a:cubicBezTo>
                      <a:pt x="85647" y="58502"/>
                      <a:pt x="70724" y="68312"/>
                      <a:pt x="50304" y="68312"/>
                    </a:cubicBezTo>
                    <a:cubicBezTo>
                      <a:pt x="49393" y="68312"/>
                      <a:pt x="48470" y="68293"/>
                      <a:pt x="47538" y="68253"/>
                    </a:cubicBezTo>
                    <a:cubicBezTo>
                      <a:pt x="49659" y="63434"/>
                      <a:pt x="51186" y="58423"/>
                      <a:pt x="52054" y="53212"/>
                    </a:cubicBezTo>
                    <a:lnTo>
                      <a:pt x="52088" y="53212"/>
                    </a:lnTo>
                    <a:cubicBezTo>
                      <a:pt x="78660" y="53212"/>
                      <a:pt x="90415" y="36262"/>
                      <a:pt x="90906" y="35538"/>
                    </a:cubicBezTo>
                    <a:cubicBezTo>
                      <a:pt x="91132" y="35199"/>
                      <a:pt x="91045" y="34746"/>
                      <a:pt x="90708" y="34519"/>
                    </a:cubicBezTo>
                    <a:cubicBezTo>
                      <a:pt x="90582" y="34434"/>
                      <a:pt x="90440" y="34394"/>
                      <a:pt x="90299" y="34394"/>
                    </a:cubicBezTo>
                    <a:cubicBezTo>
                      <a:pt x="90063" y="34394"/>
                      <a:pt x="89832" y="34507"/>
                      <a:pt x="89689" y="34714"/>
                    </a:cubicBezTo>
                    <a:cubicBezTo>
                      <a:pt x="89545" y="34931"/>
                      <a:pt x="88367" y="36621"/>
                      <a:pt x="86077" y="38852"/>
                    </a:cubicBezTo>
                    <a:cubicBezTo>
                      <a:pt x="80506" y="15435"/>
                      <a:pt x="64663" y="3060"/>
                      <a:pt x="36280" y="5"/>
                    </a:cubicBezTo>
                    <a:cubicBezTo>
                      <a:pt x="36253" y="2"/>
                      <a:pt x="36226" y="0"/>
                      <a:pt x="361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2" name="Google Shape;188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3" name="Google Shape;1883;p61"/>
          <p:cNvPicPr preferRelativeResize="0"/>
          <p:nvPr/>
        </p:nvPicPr>
        <p:blipFill rotWithShape="1">
          <a:blip r:embed="rId3">
            <a:alphaModFix/>
          </a:blip>
          <a:srcRect b="5166" l="6772" r="5722" t="6369"/>
          <a:stretch/>
        </p:blipFill>
        <p:spPr>
          <a:xfrm>
            <a:off x="2832150" y="2503225"/>
            <a:ext cx="1047281" cy="1058700"/>
          </a:xfrm>
          <a:prstGeom prst="rect">
            <a:avLst/>
          </a:prstGeom>
          <a:noFill/>
          <a:ln cap="flat" cmpd="sng" w="38100">
            <a:solidFill>
              <a:schemeClr val="accent4"/>
            </a:solidFill>
            <a:prstDash val="solid"/>
            <a:round/>
            <a:headEnd len="sm" w="sm" type="none"/>
            <a:tailEnd len="sm" w="sm" type="none"/>
          </a:ln>
        </p:spPr>
      </p:pic>
      <p:sp>
        <p:nvSpPr>
          <p:cNvPr id="1884" name="Google Shape;1884;p61"/>
          <p:cNvSpPr txBox="1"/>
          <p:nvPr>
            <p:ph idx="1" type="subTitle"/>
          </p:nvPr>
        </p:nvSpPr>
        <p:spPr>
          <a:xfrm>
            <a:off x="1348975" y="2969250"/>
            <a:ext cx="1979700" cy="6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700"/>
              <a:t>Scan to get resources</a:t>
            </a:r>
            <a:endParaRPr sz="700"/>
          </a:p>
        </p:txBody>
      </p:sp>
      <p:sp>
        <p:nvSpPr>
          <p:cNvPr id="1885" name="Google Shape;1885;p61"/>
          <p:cNvSpPr/>
          <p:nvPr/>
        </p:nvSpPr>
        <p:spPr>
          <a:xfrm>
            <a:off x="1955075" y="2612850"/>
            <a:ext cx="703500" cy="356400"/>
          </a:xfrm>
          <a:prstGeom prst="bentArrow">
            <a:avLst>
              <a:gd fmla="val 25000" name="adj1"/>
              <a:gd fmla="val 25000" name="adj2"/>
              <a:gd fmla="val 25000" name="adj3"/>
              <a:gd fmla="val 43750" name="adj4"/>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30"/>
          <p:cNvSpPr txBox="1"/>
          <p:nvPr>
            <p:ph idx="1" type="subTitle"/>
          </p:nvPr>
        </p:nvSpPr>
        <p:spPr>
          <a:xfrm>
            <a:off x="1243648" y="447725"/>
            <a:ext cx="66567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Clr>
                <a:schemeClr val="accent2"/>
              </a:buClr>
              <a:buSzPts val="1100"/>
              <a:buFont typeface="Arial"/>
              <a:buNone/>
            </a:pPr>
            <a:r>
              <a:rPr b="1" i="1" lang="en" sz="3800">
                <a:solidFill>
                  <a:schemeClr val="accent4"/>
                </a:solidFill>
                <a:latin typeface="Anton"/>
                <a:ea typeface="Anton"/>
                <a:cs typeface="Anton"/>
                <a:sym typeface="Anton"/>
              </a:rPr>
              <a:t>Domain Area</a:t>
            </a:r>
            <a:r>
              <a:rPr i="1" lang="en" sz="3800">
                <a:solidFill>
                  <a:schemeClr val="accent4"/>
                </a:solidFill>
                <a:latin typeface="Anton"/>
                <a:ea typeface="Anton"/>
                <a:cs typeface="Anton"/>
                <a:sym typeface="Anton"/>
              </a:rPr>
              <a:t>: </a:t>
            </a:r>
            <a:r>
              <a:rPr i="1" lang="en" sz="3800">
                <a:latin typeface="Anton"/>
                <a:ea typeface="Anton"/>
                <a:cs typeface="Anton"/>
                <a:sym typeface="Anton"/>
              </a:rPr>
              <a:t>Sports Analytics</a:t>
            </a:r>
            <a:endParaRPr i="1" sz="3800">
              <a:latin typeface="Anton"/>
              <a:ea typeface="Anton"/>
              <a:cs typeface="Anton"/>
              <a:sym typeface="Anton"/>
            </a:endParaRPr>
          </a:p>
        </p:txBody>
      </p:sp>
      <p:pic>
        <p:nvPicPr>
          <p:cNvPr id="498" name="Google Shape;498;p30"/>
          <p:cNvPicPr preferRelativeResize="0"/>
          <p:nvPr/>
        </p:nvPicPr>
        <p:blipFill>
          <a:blip r:embed="rId3">
            <a:alphaModFix/>
          </a:blip>
          <a:stretch>
            <a:fillRect/>
          </a:stretch>
        </p:blipFill>
        <p:spPr>
          <a:xfrm>
            <a:off x="1835625" y="1379713"/>
            <a:ext cx="5472774" cy="2858900"/>
          </a:xfrm>
          <a:prstGeom prst="rect">
            <a:avLst/>
          </a:prstGeom>
          <a:noFill/>
          <a:ln>
            <a:noFill/>
          </a:ln>
        </p:spPr>
      </p:pic>
      <p:sp>
        <p:nvSpPr>
          <p:cNvPr id="499" name="Google Shape;499;p30"/>
          <p:cNvSpPr txBox="1"/>
          <p:nvPr>
            <p:ph idx="1" type="subTitle"/>
          </p:nvPr>
        </p:nvSpPr>
        <p:spPr>
          <a:xfrm>
            <a:off x="714473" y="4356250"/>
            <a:ext cx="771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u="sng">
                <a:solidFill>
                  <a:schemeClr val="hlink"/>
                </a:solidFill>
                <a:hlinkClick r:id="rId4"/>
              </a:rPr>
              <a:t>https://www.grandviewresearch.com/industry-analysis/sports-analytics-market</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1"/>
          <p:cNvGrpSpPr/>
          <p:nvPr/>
        </p:nvGrpSpPr>
        <p:grpSpPr>
          <a:xfrm>
            <a:off x="6922620" y="608577"/>
            <a:ext cx="1791532" cy="3959565"/>
            <a:chOff x="6920175" y="583126"/>
            <a:chExt cx="1811275" cy="4003200"/>
          </a:xfrm>
        </p:grpSpPr>
        <p:sp>
          <p:nvSpPr>
            <p:cNvPr id="505" name="Google Shape;505;p31"/>
            <p:cNvSpPr/>
            <p:nvPr/>
          </p:nvSpPr>
          <p:spPr>
            <a:xfrm>
              <a:off x="6920175" y="583126"/>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506" name="Google Shape;506;p31"/>
            <p:cNvGrpSpPr/>
            <p:nvPr/>
          </p:nvGrpSpPr>
          <p:grpSpPr>
            <a:xfrm>
              <a:off x="6920175" y="833326"/>
              <a:ext cx="1811275" cy="3753000"/>
              <a:chOff x="6920175" y="847450"/>
              <a:chExt cx="1811275" cy="3753000"/>
            </a:xfrm>
          </p:grpSpPr>
          <p:sp>
            <p:nvSpPr>
              <p:cNvPr id="507" name="Google Shape;507;p31"/>
              <p:cNvSpPr/>
              <p:nvPr/>
            </p:nvSpPr>
            <p:spPr>
              <a:xfrm>
                <a:off x="6920175" y="847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8" name="Google Shape;508;p31"/>
              <p:cNvSpPr/>
              <p:nvPr/>
            </p:nvSpPr>
            <p:spPr>
              <a:xfrm>
                <a:off x="6920175" y="10976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9" name="Google Shape;509;p31"/>
              <p:cNvSpPr/>
              <p:nvPr/>
            </p:nvSpPr>
            <p:spPr>
              <a:xfrm>
                <a:off x="6920175" y="13478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0" name="Google Shape;510;p31"/>
              <p:cNvSpPr/>
              <p:nvPr/>
            </p:nvSpPr>
            <p:spPr>
              <a:xfrm>
                <a:off x="6920175" y="15980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1" name="Google Shape;511;p31"/>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2" name="Google Shape;512;p31"/>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3" name="Google Shape;513;p31"/>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4" name="Google Shape;514;p31"/>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5" name="Google Shape;515;p31"/>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6" name="Google Shape;516;p31"/>
              <p:cNvSpPr/>
              <p:nvPr/>
            </p:nvSpPr>
            <p:spPr>
              <a:xfrm>
                <a:off x="6920175" y="30992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7" name="Google Shape;517;p31"/>
              <p:cNvSpPr/>
              <p:nvPr/>
            </p:nvSpPr>
            <p:spPr>
              <a:xfrm>
                <a:off x="6920325" y="33494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8" name="Google Shape;518;p31"/>
              <p:cNvSpPr/>
              <p:nvPr/>
            </p:nvSpPr>
            <p:spPr>
              <a:xfrm>
                <a:off x="7121454" y="3599650"/>
                <a:ext cx="16098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9" name="Google Shape;519;p31"/>
              <p:cNvSpPr/>
              <p:nvPr/>
            </p:nvSpPr>
            <p:spPr>
              <a:xfrm>
                <a:off x="7346923" y="3849850"/>
                <a:ext cx="13845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0" name="Google Shape;520;p31"/>
              <p:cNvSpPr/>
              <p:nvPr/>
            </p:nvSpPr>
            <p:spPr>
              <a:xfrm>
                <a:off x="7497275" y="4100050"/>
                <a:ext cx="1233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1" name="Google Shape;521;p31"/>
              <p:cNvSpPr/>
              <p:nvPr/>
            </p:nvSpPr>
            <p:spPr>
              <a:xfrm>
                <a:off x="7497550" y="4350250"/>
                <a:ext cx="1233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522" name="Google Shape;522;p31"/>
          <p:cNvSpPr txBox="1"/>
          <p:nvPr>
            <p:ph type="title"/>
          </p:nvPr>
        </p:nvSpPr>
        <p:spPr>
          <a:xfrm>
            <a:off x="657925" y="1729075"/>
            <a:ext cx="5205600" cy="2493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How</a:t>
            </a:r>
            <a:r>
              <a:rPr lang="en"/>
              <a:t> is Data Science helpful in Sports Analytics? </a:t>
            </a:r>
            <a:endParaRPr/>
          </a:p>
        </p:txBody>
      </p:sp>
      <p:sp>
        <p:nvSpPr>
          <p:cNvPr id="523" name="Google Shape;523;p31"/>
          <p:cNvSpPr txBox="1"/>
          <p:nvPr>
            <p:ph idx="2" type="title"/>
          </p:nvPr>
        </p:nvSpPr>
        <p:spPr>
          <a:xfrm>
            <a:off x="2376001" y="697075"/>
            <a:ext cx="11895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24" name="Google Shape;524;p31"/>
          <p:cNvGrpSpPr/>
          <p:nvPr/>
        </p:nvGrpSpPr>
        <p:grpSpPr>
          <a:xfrm>
            <a:off x="5965203" y="584156"/>
            <a:ext cx="2246430" cy="3983979"/>
            <a:chOff x="6052665" y="775287"/>
            <a:chExt cx="2158783" cy="3828540"/>
          </a:xfrm>
        </p:grpSpPr>
        <p:sp>
          <p:nvSpPr>
            <p:cNvPr id="525" name="Google Shape;525;p31"/>
            <p:cNvSpPr/>
            <p:nvPr/>
          </p:nvSpPr>
          <p:spPr>
            <a:xfrm flipH="1">
              <a:off x="7631228" y="4476496"/>
              <a:ext cx="41758" cy="41120"/>
            </a:xfrm>
            <a:custGeom>
              <a:rect b="b" l="l" r="r" t="t"/>
              <a:pathLst>
                <a:path extrusionOk="0" h="1434" w="1456">
                  <a:moveTo>
                    <a:pt x="1082" y="1"/>
                  </a:moveTo>
                  <a:cubicBezTo>
                    <a:pt x="1082" y="1"/>
                    <a:pt x="409" y="295"/>
                    <a:pt x="152" y="415"/>
                  </a:cubicBezTo>
                  <a:cubicBezTo>
                    <a:pt x="0" y="485"/>
                    <a:pt x="137" y="1196"/>
                    <a:pt x="270" y="1340"/>
                  </a:cubicBezTo>
                  <a:cubicBezTo>
                    <a:pt x="341" y="1415"/>
                    <a:pt x="645" y="1434"/>
                    <a:pt x="928" y="1434"/>
                  </a:cubicBezTo>
                  <a:cubicBezTo>
                    <a:pt x="1202" y="1434"/>
                    <a:pt x="1455" y="1416"/>
                    <a:pt x="1455" y="1416"/>
                  </a:cubicBezTo>
                  <a:cubicBezTo>
                    <a:pt x="1455" y="1416"/>
                    <a:pt x="1261" y="42"/>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flipH="1">
              <a:off x="8090581" y="2081470"/>
              <a:ext cx="108362" cy="107082"/>
            </a:xfrm>
            <a:custGeom>
              <a:rect b="b" l="l" r="r" t="t"/>
              <a:pathLst>
                <a:path extrusionOk="0" h="3734" w="3778">
                  <a:moveTo>
                    <a:pt x="3743" y="0"/>
                  </a:moveTo>
                  <a:cubicBezTo>
                    <a:pt x="3630" y="0"/>
                    <a:pt x="2684" y="1689"/>
                    <a:pt x="1672" y="1931"/>
                  </a:cubicBezTo>
                  <a:cubicBezTo>
                    <a:pt x="1268" y="2027"/>
                    <a:pt x="894" y="2060"/>
                    <a:pt x="567" y="2060"/>
                  </a:cubicBezTo>
                  <a:cubicBezTo>
                    <a:pt x="357" y="2060"/>
                    <a:pt x="166" y="2047"/>
                    <a:pt x="1" y="2027"/>
                  </a:cubicBezTo>
                  <a:lnTo>
                    <a:pt x="1" y="2027"/>
                  </a:lnTo>
                  <a:cubicBezTo>
                    <a:pt x="122" y="2469"/>
                    <a:pt x="276" y="2870"/>
                    <a:pt x="461" y="3113"/>
                  </a:cubicBezTo>
                  <a:cubicBezTo>
                    <a:pt x="868" y="3616"/>
                    <a:pt x="1652" y="3733"/>
                    <a:pt x="2295" y="3733"/>
                  </a:cubicBezTo>
                  <a:cubicBezTo>
                    <a:pt x="2859" y="3733"/>
                    <a:pt x="3315" y="3643"/>
                    <a:pt x="3315" y="3643"/>
                  </a:cubicBezTo>
                  <a:cubicBezTo>
                    <a:pt x="3315" y="3643"/>
                    <a:pt x="2945" y="2385"/>
                    <a:pt x="3580" y="593"/>
                  </a:cubicBezTo>
                  <a:cubicBezTo>
                    <a:pt x="3731" y="166"/>
                    <a:pt x="3778" y="0"/>
                    <a:pt x="3743" y="0"/>
                  </a:cubicBezTo>
                  <a:close/>
                </a:path>
              </a:pathLst>
            </a:custGeom>
            <a:solidFill>
              <a:srgbClr val="F39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flipH="1">
              <a:off x="7646377" y="4062654"/>
              <a:ext cx="46494" cy="51103"/>
            </a:xfrm>
            <a:custGeom>
              <a:rect b="b" l="l" r="r" t="t"/>
              <a:pathLst>
                <a:path extrusionOk="0" h="1782" w="1621">
                  <a:moveTo>
                    <a:pt x="1417" y="1"/>
                  </a:moveTo>
                  <a:cubicBezTo>
                    <a:pt x="1417" y="1"/>
                    <a:pt x="542" y="194"/>
                    <a:pt x="206" y="276"/>
                  </a:cubicBezTo>
                  <a:cubicBezTo>
                    <a:pt x="7" y="324"/>
                    <a:pt x="1" y="1206"/>
                    <a:pt x="128" y="1411"/>
                  </a:cubicBezTo>
                  <a:cubicBezTo>
                    <a:pt x="258" y="1620"/>
                    <a:pt x="1527" y="1781"/>
                    <a:pt x="1527" y="1781"/>
                  </a:cubicBezTo>
                  <a:cubicBezTo>
                    <a:pt x="1527" y="1781"/>
                    <a:pt x="1620" y="92"/>
                    <a:pt x="1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flipH="1">
              <a:off x="7643480" y="4129414"/>
              <a:ext cx="46982" cy="50644"/>
            </a:xfrm>
            <a:custGeom>
              <a:rect b="b" l="l" r="r" t="t"/>
              <a:pathLst>
                <a:path extrusionOk="0" h="1766" w="1638">
                  <a:moveTo>
                    <a:pt x="1377" y="0"/>
                  </a:moveTo>
                  <a:cubicBezTo>
                    <a:pt x="1377" y="0"/>
                    <a:pt x="521" y="266"/>
                    <a:pt x="193" y="377"/>
                  </a:cubicBezTo>
                  <a:cubicBezTo>
                    <a:pt x="0" y="441"/>
                    <a:pt x="69" y="1320"/>
                    <a:pt x="213" y="1515"/>
                  </a:cubicBezTo>
                  <a:cubicBezTo>
                    <a:pt x="360" y="1712"/>
                    <a:pt x="1638" y="1765"/>
                    <a:pt x="1638" y="1765"/>
                  </a:cubicBezTo>
                  <a:cubicBezTo>
                    <a:pt x="1638" y="1765"/>
                    <a:pt x="1589" y="73"/>
                    <a:pt x="1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flipH="1">
              <a:off x="7621339" y="4359490"/>
              <a:ext cx="48904" cy="47375"/>
            </a:xfrm>
            <a:custGeom>
              <a:rect b="b" l="l" r="r" t="t"/>
              <a:pathLst>
                <a:path extrusionOk="0" h="1652" w="1705">
                  <a:moveTo>
                    <a:pt x="1536" y="1"/>
                  </a:moveTo>
                  <a:lnTo>
                    <a:pt x="1536" y="1"/>
                  </a:lnTo>
                  <a:cubicBezTo>
                    <a:pt x="1536" y="1"/>
                    <a:pt x="697" y="2"/>
                    <a:pt x="374" y="10"/>
                  </a:cubicBezTo>
                  <a:cubicBezTo>
                    <a:pt x="182" y="14"/>
                    <a:pt x="0" y="819"/>
                    <a:pt x="75" y="1032"/>
                  </a:cubicBezTo>
                  <a:cubicBezTo>
                    <a:pt x="151" y="1249"/>
                    <a:pt x="1279" y="1652"/>
                    <a:pt x="1279" y="1652"/>
                  </a:cubicBezTo>
                  <a:cubicBezTo>
                    <a:pt x="1279" y="1652"/>
                    <a:pt x="1705" y="125"/>
                    <a:pt x="1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flipH="1">
              <a:off x="6994343" y="3529203"/>
              <a:ext cx="609159" cy="840882"/>
            </a:xfrm>
            <a:custGeom>
              <a:rect b="b" l="l" r="r" t="t"/>
              <a:pathLst>
                <a:path extrusionOk="0" h="29322" w="21238">
                  <a:moveTo>
                    <a:pt x="17018" y="1"/>
                  </a:moveTo>
                  <a:cubicBezTo>
                    <a:pt x="17012" y="1"/>
                    <a:pt x="17006" y="1"/>
                    <a:pt x="17000" y="1"/>
                  </a:cubicBezTo>
                  <a:cubicBezTo>
                    <a:pt x="14466" y="44"/>
                    <a:pt x="11126" y="4768"/>
                    <a:pt x="9916" y="7198"/>
                  </a:cubicBezTo>
                  <a:cubicBezTo>
                    <a:pt x="8420" y="10207"/>
                    <a:pt x="5384" y="14931"/>
                    <a:pt x="2791" y="16859"/>
                  </a:cubicBezTo>
                  <a:cubicBezTo>
                    <a:pt x="306" y="18706"/>
                    <a:pt x="0" y="24061"/>
                    <a:pt x="354" y="26528"/>
                  </a:cubicBezTo>
                  <a:cubicBezTo>
                    <a:pt x="471" y="27340"/>
                    <a:pt x="1132" y="29322"/>
                    <a:pt x="2386" y="29322"/>
                  </a:cubicBezTo>
                  <a:cubicBezTo>
                    <a:pt x="2547" y="29322"/>
                    <a:pt x="2717" y="29289"/>
                    <a:pt x="2897" y="29218"/>
                  </a:cubicBezTo>
                  <a:cubicBezTo>
                    <a:pt x="3482" y="28985"/>
                    <a:pt x="5215" y="25692"/>
                    <a:pt x="5501" y="25110"/>
                  </a:cubicBezTo>
                  <a:cubicBezTo>
                    <a:pt x="8870" y="18232"/>
                    <a:pt x="21238" y="11539"/>
                    <a:pt x="20746" y="8779"/>
                  </a:cubicBezTo>
                  <a:cubicBezTo>
                    <a:pt x="20746" y="8779"/>
                    <a:pt x="19539" y="1"/>
                    <a:pt x="17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flipH="1">
              <a:off x="7114257" y="3606660"/>
              <a:ext cx="152620" cy="314334"/>
            </a:xfrm>
            <a:custGeom>
              <a:rect b="b" l="l" r="r" t="t"/>
              <a:pathLst>
                <a:path extrusionOk="0" h="10961" w="5321">
                  <a:moveTo>
                    <a:pt x="1227" y="1"/>
                  </a:moveTo>
                  <a:cubicBezTo>
                    <a:pt x="1017" y="241"/>
                    <a:pt x="813" y="487"/>
                    <a:pt x="614" y="739"/>
                  </a:cubicBezTo>
                  <a:cubicBezTo>
                    <a:pt x="1" y="5299"/>
                    <a:pt x="2554" y="9730"/>
                    <a:pt x="4723" y="10871"/>
                  </a:cubicBezTo>
                  <a:cubicBezTo>
                    <a:pt x="4789" y="10906"/>
                    <a:pt x="4852" y="10932"/>
                    <a:pt x="4916" y="10961"/>
                  </a:cubicBezTo>
                  <a:cubicBezTo>
                    <a:pt x="5053" y="10845"/>
                    <a:pt x="5190" y="10730"/>
                    <a:pt x="5320" y="10617"/>
                  </a:cubicBezTo>
                  <a:cubicBezTo>
                    <a:pt x="5187" y="10572"/>
                    <a:pt x="5059" y="10515"/>
                    <a:pt x="4942" y="10455"/>
                  </a:cubicBezTo>
                  <a:cubicBezTo>
                    <a:pt x="2806" y="9332"/>
                    <a:pt x="273" y="4793"/>
                    <a:pt x="1163" y="241"/>
                  </a:cubicBezTo>
                  <a:cubicBezTo>
                    <a:pt x="1180" y="156"/>
                    <a:pt x="1204" y="80"/>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flipH="1">
              <a:off x="7440791" y="4202426"/>
              <a:ext cx="93362" cy="134870"/>
            </a:xfrm>
            <a:custGeom>
              <a:rect b="b" l="l" r="r" t="t"/>
              <a:pathLst>
                <a:path extrusionOk="0" h="4703" w="3255">
                  <a:moveTo>
                    <a:pt x="1641" y="0"/>
                  </a:moveTo>
                  <a:cubicBezTo>
                    <a:pt x="1171" y="0"/>
                    <a:pt x="635" y="235"/>
                    <a:pt x="142" y="813"/>
                  </a:cubicBezTo>
                  <a:lnTo>
                    <a:pt x="1" y="4312"/>
                  </a:lnTo>
                  <a:cubicBezTo>
                    <a:pt x="1" y="4312"/>
                    <a:pt x="1722" y="4703"/>
                    <a:pt x="1890" y="4703"/>
                  </a:cubicBezTo>
                  <a:cubicBezTo>
                    <a:pt x="1900" y="4703"/>
                    <a:pt x="1904" y="4701"/>
                    <a:pt x="1902" y="4698"/>
                  </a:cubicBezTo>
                  <a:cubicBezTo>
                    <a:pt x="1866" y="4644"/>
                    <a:pt x="2777" y="1955"/>
                    <a:pt x="2777" y="1955"/>
                  </a:cubicBezTo>
                  <a:cubicBezTo>
                    <a:pt x="3254" y="940"/>
                    <a:pt x="2581" y="0"/>
                    <a:pt x="1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flipH="1">
              <a:off x="7425063" y="4005328"/>
              <a:ext cx="265915" cy="598499"/>
            </a:xfrm>
            <a:custGeom>
              <a:rect b="b" l="l" r="r" t="t"/>
              <a:pathLst>
                <a:path extrusionOk="0" h="20870" w="9271">
                  <a:moveTo>
                    <a:pt x="5841" y="256"/>
                  </a:moveTo>
                  <a:lnTo>
                    <a:pt x="5841" y="256"/>
                  </a:lnTo>
                  <a:cubicBezTo>
                    <a:pt x="5098" y="691"/>
                    <a:pt x="2763" y="1"/>
                    <a:pt x="1290" y="1357"/>
                  </a:cubicBezTo>
                  <a:cubicBezTo>
                    <a:pt x="0" y="2544"/>
                    <a:pt x="2087" y="8908"/>
                    <a:pt x="1811" y="10415"/>
                  </a:cubicBezTo>
                  <a:cubicBezTo>
                    <a:pt x="1536" y="11922"/>
                    <a:pt x="555" y="13803"/>
                    <a:pt x="960" y="16792"/>
                  </a:cubicBezTo>
                  <a:cubicBezTo>
                    <a:pt x="1322" y="19460"/>
                    <a:pt x="3177" y="20869"/>
                    <a:pt x="4912" y="20869"/>
                  </a:cubicBezTo>
                  <a:cubicBezTo>
                    <a:pt x="5123" y="20869"/>
                    <a:pt x="5331" y="20849"/>
                    <a:pt x="5535" y="20807"/>
                  </a:cubicBezTo>
                  <a:cubicBezTo>
                    <a:pt x="6960" y="20515"/>
                    <a:pt x="6975" y="15811"/>
                    <a:pt x="7454" y="12852"/>
                  </a:cubicBezTo>
                  <a:cubicBezTo>
                    <a:pt x="7984" y="9586"/>
                    <a:pt x="9271" y="8061"/>
                    <a:pt x="9271" y="8061"/>
                  </a:cubicBezTo>
                  <a:cubicBezTo>
                    <a:pt x="9271" y="8061"/>
                    <a:pt x="9267" y="8061"/>
                    <a:pt x="9259" y="8061"/>
                  </a:cubicBezTo>
                  <a:cubicBezTo>
                    <a:pt x="9113" y="8061"/>
                    <a:pt x="7647" y="8122"/>
                    <a:pt x="6690" y="10541"/>
                  </a:cubicBezTo>
                  <a:lnTo>
                    <a:pt x="6690" y="10541"/>
                  </a:lnTo>
                  <a:cubicBezTo>
                    <a:pt x="6762" y="10355"/>
                    <a:pt x="7367" y="8643"/>
                    <a:pt x="6025" y="7391"/>
                  </a:cubicBezTo>
                  <a:cubicBezTo>
                    <a:pt x="4604" y="6066"/>
                    <a:pt x="3703" y="2670"/>
                    <a:pt x="584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flipH="1">
              <a:off x="6688815" y="3048031"/>
              <a:ext cx="478539" cy="129450"/>
            </a:xfrm>
            <a:custGeom>
              <a:rect b="b" l="l" r="r" t="t"/>
              <a:pathLst>
                <a:path extrusionOk="0" h="4514" w="16684">
                  <a:moveTo>
                    <a:pt x="9991" y="0"/>
                  </a:moveTo>
                  <a:cubicBezTo>
                    <a:pt x="6565" y="0"/>
                    <a:pt x="1" y="1959"/>
                    <a:pt x="58" y="3885"/>
                  </a:cubicBezTo>
                  <a:cubicBezTo>
                    <a:pt x="58" y="3885"/>
                    <a:pt x="1142" y="4513"/>
                    <a:pt x="5716" y="4513"/>
                  </a:cubicBezTo>
                  <a:cubicBezTo>
                    <a:pt x="6699" y="4513"/>
                    <a:pt x="7842" y="4484"/>
                    <a:pt x="9170" y="4414"/>
                  </a:cubicBezTo>
                  <a:cubicBezTo>
                    <a:pt x="16684" y="4016"/>
                    <a:pt x="13784" y="302"/>
                    <a:pt x="10612" y="25"/>
                  </a:cubicBezTo>
                  <a:cubicBezTo>
                    <a:pt x="10420" y="8"/>
                    <a:pt x="10212" y="0"/>
                    <a:pt x="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flipH="1">
              <a:off x="6643554" y="3048690"/>
              <a:ext cx="522968" cy="766865"/>
            </a:xfrm>
            <a:custGeom>
              <a:rect b="b" l="l" r="r" t="t"/>
              <a:pathLst>
                <a:path extrusionOk="0" h="26741" w="18233">
                  <a:moveTo>
                    <a:pt x="10415" y="1"/>
                  </a:moveTo>
                  <a:cubicBezTo>
                    <a:pt x="6601" y="1"/>
                    <a:pt x="2845" y="1057"/>
                    <a:pt x="2909" y="2007"/>
                  </a:cubicBezTo>
                  <a:cubicBezTo>
                    <a:pt x="3034" y="3870"/>
                    <a:pt x="3667" y="13157"/>
                    <a:pt x="3390" y="14880"/>
                  </a:cubicBezTo>
                  <a:cubicBezTo>
                    <a:pt x="3112" y="16601"/>
                    <a:pt x="1147" y="16386"/>
                    <a:pt x="791" y="18206"/>
                  </a:cubicBezTo>
                  <a:cubicBezTo>
                    <a:pt x="0" y="22247"/>
                    <a:pt x="2869" y="26740"/>
                    <a:pt x="4633" y="26740"/>
                  </a:cubicBezTo>
                  <a:cubicBezTo>
                    <a:pt x="4885" y="26740"/>
                    <a:pt x="5113" y="26649"/>
                    <a:pt x="5306" y="26453"/>
                  </a:cubicBezTo>
                  <a:cubicBezTo>
                    <a:pt x="8118" y="23583"/>
                    <a:pt x="9631" y="22637"/>
                    <a:pt x="10575" y="21723"/>
                  </a:cubicBezTo>
                  <a:cubicBezTo>
                    <a:pt x="11737" y="20597"/>
                    <a:pt x="12097" y="18364"/>
                    <a:pt x="14106" y="14872"/>
                  </a:cubicBezTo>
                  <a:cubicBezTo>
                    <a:pt x="16114" y="11381"/>
                    <a:pt x="18233" y="3941"/>
                    <a:pt x="18233" y="3941"/>
                  </a:cubicBezTo>
                  <a:cubicBezTo>
                    <a:pt x="17785" y="972"/>
                    <a:pt x="14073" y="1"/>
                    <a:pt x="10415"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flipH="1">
              <a:off x="6643559" y="3048690"/>
              <a:ext cx="441366" cy="189845"/>
            </a:xfrm>
            <a:custGeom>
              <a:rect b="b" l="l" r="r" t="t"/>
              <a:pathLst>
                <a:path extrusionOk="0" h="6620" w="15388">
                  <a:moveTo>
                    <a:pt x="7570" y="1"/>
                  </a:moveTo>
                  <a:cubicBezTo>
                    <a:pt x="3756" y="1"/>
                    <a:pt x="0" y="1057"/>
                    <a:pt x="64" y="2007"/>
                  </a:cubicBezTo>
                  <a:cubicBezTo>
                    <a:pt x="111" y="2726"/>
                    <a:pt x="236" y="4550"/>
                    <a:pt x="354" y="6619"/>
                  </a:cubicBezTo>
                  <a:cubicBezTo>
                    <a:pt x="1550" y="5826"/>
                    <a:pt x="5984" y="4584"/>
                    <a:pt x="9988" y="4584"/>
                  </a:cubicBezTo>
                  <a:cubicBezTo>
                    <a:pt x="11840" y="4584"/>
                    <a:pt x="13600" y="4850"/>
                    <a:pt x="14905" y="5548"/>
                  </a:cubicBezTo>
                  <a:cubicBezTo>
                    <a:pt x="15209" y="4571"/>
                    <a:pt x="15388" y="3941"/>
                    <a:pt x="15388" y="3941"/>
                  </a:cubicBezTo>
                  <a:cubicBezTo>
                    <a:pt x="14940" y="972"/>
                    <a:pt x="11228" y="1"/>
                    <a:pt x="757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rgbClr val="6B7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flipH="1">
              <a:off x="6586867" y="2285823"/>
              <a:ext cx="758853" cy="880829"/>
            </a:xfrm>
            <a:custGeom>
              <a:rect b="b" l="l" r="r" t="t"/>
              <a:pathLst>
                <a:path extrusionOk="0" h="30715" w="26457">
                  <a:moveTo>
                    <a:pt x="1168" y="0"/>
                  </a:moveTo>
                  <a:lnTo>
                    <a:pt x="1168" y="0"/>
                  </a:lnTo>
                  <a:cubicBezTo>
                    <a:pt x="1735" y="1726"/>
                    <a:pt x="0" y="3394"/>
                    <a:pt x="0" y="3394"/>
                  </a:cubicBezTo>
                  <a:cubicBezTo>
                    <a:pt x="0" y="3394"/>
                    <a:pt x="6740" y="6629"/>
                    <a:pt x="7598" y="15755"/>
                  </a:cubicBezTo>
                  <a:cubicBezTo>
                    <a:pt x="8457" y="24880"/>
                    <a:pt x="4841" y="30314"/>
                    <a:pt x="6277" y="30464"/>
                  </a:cubicBezTo>
                  <a:cubicBezTo>
                    <a:pt x="6501" y="29418"/>
                    <a:pt x="11314" y="28349"/>
                    <a:pt x="17056" y="28349"/>
                  </a:cubicBezTo>
                  <a:cubicBezTo>
                    <a:pt x="17741" y="28349"/>
                    <a:pt x="18438" y="28365"/>
                    <a:pt x="19143" y="28397"/>
                  </a:cubicBezTo>
                  <a:cubicBezTo>
                    <a:pt x="24956" y="28664"/>
                    <a:pt x="24464" y="30516"/>
                    <a:pt x="24441" y="30715"/>
                  </a:cubicBezTo>
                  <a:cubicBezTo>
                    <a:pt x="24605" y="30715"/>
                    <a:pt x="25974" y="24519"/>
                    <a:pt x="26215" y="18632"/>
                  </a:cubicBezTo>
                  <a:cubicBezTo>
                    <a:pt x="26457" y="12746"/>
                    <a:pt x="22918" y="1100"/>
                    <a:pt x="22918" y="1100"/>
                  </a:cubicBezTo>
                  <a:cubicBezTo>
                    <a:pt x="21856" y="1608"/>
                    <a:pt x="20001" y="1799"/>
                    <a:pt x="17807" y="1799"/>
                  </a:cubicBezTo>
                  <a:cubicBezTo>
                    <a:pt x="11081" y="1799"/>
                    <a:pt x="1169"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flipH="1">
              <a:off x="6678375" y="2733185"/>
              <a:ext cx="486168" cy="327813"/>
            </a:xfrm>
            <a:custGeom>
              <a:rect b="b" l="l" r="r" t="t"/>
              <a:pathLst>
                <a:path extrusionOk="0" h="11431" w="16950">
                  <a:moveTo>
                    <a:pt x="4947" y="0"/>
                  </a:moveTo>
                  <a:cubicBezTo>
                    <a:pt x="4882" y="0"/>
                    <a:pt x="4842" y="2"/>
                    <a:pt x="4828" y="4"/>
                  </a:cubicBezTo>
                  <a:cubicBezTo>
                    <a:pt x="4550" y="42"/>
                    <a:pt x="1" y="7795"/>
                    <a:pt x="2715" y="11149"/>
                  </a:cubicBezTo>
                  <a:cubicBezTo>
                    <a:pt x="2715" y="11149"/>
                    <a:pt x="3090" y="11430"/>
                    <a:pt x="3876" y="11430"/>
                  </a:cubicBezTo>
                  <a:cubicBezTo>
                    <a:pt x="5151" y="11430"/>
                    <a:pt x="7511" y="10689"/>
                    <a:pt x="11116" y="6800"/>
                  </a:cubicBezTo>
                  <a:cubicBezTo>
                    <a:pt x="16949" y="506"/>
                    <a:pt x="6228" y="0"/>
                    <a:pt x="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flipH="1">
              <a:off x="6280352" y="2570414"/>
              <a:ext cx="809191" cy="686195"/>
            </a:xfrm>
            <a:custGeom>
              <a:rect b="b" l="l" r="r" t="t"/>
              <a:pathLst>
                <a:path extrusionOk="0" h="23928" w="28212">
                  <a:moveTo>
                    <a:pt x="11680" y="1"/>
                  </a:moveTo>
                  <a:cubicBezTo>
                    <a:pt x="4139" y="1"/>
                    <a:pt x="1" y="8796"/>
                    <a:pt x="2830" y="10727"/>
                  </a:cubicBezTo>
                  <a:cubicBezTo>
                    <a:pt x="6110" y="12968"/>
                    <a:pt x="18168" y="17974"/>
                    <a:pt x="18172" y="18909"/>
                  </a:cubicBezTo>
                  <a:cubicBezTo>
                    <a:pt x="18175" y="19484"/>
                    <a:pt x="17259" y="21512"/>
                    <a:pt x="16803" y="23927"/>
                  </a:cubicBezTo>
                  <a:cubicBezTo>
                    <a:pt x="18088" y="23515"/>
                    <a:pt x="21340" y="23218"/>
                    <a:pt x="23875" y="23218"/>
                  </a:cubicBezTo>
                  <a:cubicBezTo>
                    <a:pt x="25196" y="23218"/>
                    <a:pt x="26323" y="23299"/>
                    <a:pt x="26876" y="23485"/>
                  </a:cubicBezTo>
                  <a:cubicBezTo>
                    <a:pt x="27042" y="18015"/>
                    <a:pt x="28211" y="12974"/>
                    <a:pt x="27465" y="11914"/>
                  </a:cubicBezTo>
                  <a:cubicBezTo>
                    <a:pt x="25181" y="8672"/>
                    <a:pt x="15524" y="732"/>
                    <a:pt x="15524" y="732"/>
                  </a:cubicBezTo>
                  <a:cubicBezTo>
                    <a:pt x="14166" y="223"/>
                    <a:pt x="12880" y="1"/>
                    <a:pt x="1168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flipH="1">
              <a:off x="6615135" y="2570414"/>
              <a:ext cx="474351" cy="392079"/>
            </a:xfrm>
            <a:custGeom>
              <a:rect b="b" l="l" r="r" t="t"/>
              <a:pathLst>
                <a:path extrusionOk="0" h="13672" w="16538">
                  <a:moveTo>
                    <a:pt x="11678" y="1"/>
                  </a:moveTo>
                  <a:cubicBezTo>
                    <a:pt x="4137" y="1"/>
                    <a:pt x="0" y="8796"/>
                    <a:pt x="2828" y="10727"/>
                  </a:cubicBezTo>
                  <a:cubicBezTo>
                    <a:pt x="3932" y="11482"/>
                    <a:pt x="6033" y="12550"/>
                    <a:pt x="8334" y="13671"/>
                  </a:cubicBezTo>
                  <a:cubicBezTo>
                    <a:pt x="8910" y="8523"/>
                    <a:pt x="11084" y="3413"/>
                    <a:pt x="16408" y="1615"/>
                  </a:cubicBezTo>
                  <a:cubicBezTo>
                    <a:pt x="16452" y="1599"/>
                    <a:pt x="16493" y="1590"/>
                    <a:pt x="16537" y="1578"/>
                  </a:cubicBezTo>
                  <a:cubicBezTo>
                    <a:pt x="15908" y="1050"/>
                    <a:pt x="15522" y="732"/>
                    <a:pt x="15522" y="732"/>
                  </a:cubicBezTo>
                  <a:cubicBezTo>
                    <a:pt x="14164" y="223"/>
                    <a:pt x="12878" y="1"/>
                    <a:pt x="11678"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flipH="1">
              <a:off x="6614339" y="2272173"/>
              <a:ext cx="819344" cy="780745"/>
            </a:xfrm>
            <a:custGeom>
              <a:rect b="b" l="l" r="r" t="t"/>
              <a:pathLst>
                <a:path extrusionOk="0" h="27225" w="28566">
                  <a:moveTo>
                    <a:pt x="4804" y="1"/>
                  </a:moveTo>
                  <a:cubicBezTo>
                    <a:pt x="4264" y="1"/>
                    <a:pt x="3817" y="83"/>
                    <a:pt x="3485" y="260"/>
                  </a:cubicBezTo>
                  <a:cubicBezTo>
                    <a:pt x="0" y="2129"/>
                    <a:pt x="1732" y="10207"/>
                    <a:pt x="2920" y="14076"/>
                  </a:cubicBezTo>
                  <a:cubicBezTo>
                    <a:pt x="4924" y="20598"/>
                    <a:pt x="8987" y="22808"/>
                    <a:pt x="11961" y="27025"/>
                  </a:cubicBezTo>
                  <a:lnTo>
                    <a:pt x="11961" y="27025"/>
                  </a:lnTo>
                  <a:cubicBezTo>
                    <a:pt x="11383" y="26017"/>
                    <a:pt x="11759" y="23836"/>
                    <a:pt x="15384" y="20787"/>
                  </a:cubicBezTo>
                  <a:cubicBezTo>
                    <a:pt x="19814" y="17058"/>
                    <a:pt x="20272" y="11172"/>
                    <a:pt x="27523" y="11132"/>
                  </a:cubicBezTo>
                  <a:cubicBezTo>
                    <a:pt x="28565" y="10277"/>
                    <a:pt x="10849" y="1"/>
                    <a:pt x="4804" y="1"/>
                  </a:cubicBezTo>
                  <a:close/>
                  <a:moveTo>
                    <a:pt x="11961" y="27025"/>
                  </a:moveTo>
                  <a:lnTo>
                    <a:pt x="11961" y="27025"/>
                  </a:lnTo>
                  <a:cubicBezTo>
                    <a:pt x="12002" y="27098"/>
                    <a:pt x="12049" y="27164"/>
                    <a:pt x="12099" y="27225"/>
                  </a:cubicBezTo>
                  <a:cubicBezTo>
                    <a:pt x="12053" y="27158"/>
                    <a:pt x="12007" y="27091"/>
                    <a:pt x="11961" y="27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flipH="1">
              <a:off x="6314055" y="3214988"/>
              <a:ext cx="301596" cy="882149"/>
            </a:xfrm>
            <a:custGeom>
              <a:rect b="b" l="l" r="r" t="t"/>
              <a:pathLst>
                <a:path extrusionOk="0" h="30761" w="10515">
                  <a:moveTo>
                    <a:pt x="5710" y="1"/>
                  </a:moveTo>
                  <a:cubicBezTo>
                    <a:pt x="2383" y="1"/>
                    <a:pt x="56" y="1179"/>
                    <a:pt x="30" y="1324"/>
                  </a:cubicBezTo>
                  <a:cubicBezTo>
                    <a:pt x="1" y="8037"/>
                    <a:pt x="1901" y="17057"/>
                    <a:pt x="2248" y="21032"/>
                  </a:cubicBezTo>
                  <a:cubicBezTo>
                    <a:pt x="2544" y="24439"/>
                    <a:pt x="1649" y="25257"/>
                    <a:pt x="1231" y="25604"/>
                  </a:cubicBezTo>
                  <a:cubicBezTo>
                    <a:pt x="3710" y="29817"/>
                    <a:pt x="6149" y="30761"/>
                    <a:pt x="7837" y="30761"/>
                  </a:cubicBezTo>
                  <a:cubicBezTo>
                    <a:pt x="9206" y="30761"/>
                    <a:pt x="10081" y="30140"/>
                    <a:pt x="10081" y="30140"/>
                  </a:cubicBezTo>
                  <a:cubicBezTo>
                    <a:pt x="10112" y="29481"/>
                    <a:pt x="8775" y="26148"/>
                    <a:pt x="8890" y="23423"/>
                  </a:cubicBezTo>
                  <a:cubicBezTo>
                    <a:pt x="9144" y="17349"/>
                    <a:pt x="10200" y="8467"/>
                    <a:pt x="10514" y="852"/>
                  </a:cubicBezTo>
                  <a:cubicBezTo>
                    <a:pt x="8795" y="224"/>
                    <a:pt x="7158" y="1"/>
                    <a:pt x="5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flipH="1">
              <a:off x="6318128" y="3298009"/>
              <a:ext cx="294512" cy="45540"/>
            </a:xfrm>
            <a:custGeom>
              <a:rect b="b" l="l" r="r" t="t"/>
              <a:pathLst>
                <a:path extrusionOk="0" h="1588" w="10268">
                  <a:moveTo>
                    <a:pt x="5614" y="1"/>
                  </a:moveTo>
                  <a:cubicBezTo>
                    <a:pt x="3079" y="1"/>
                    <a:pt x="1042" y="613"/>
                    <a:pt x="1" y="1082"/>
                  </a:cubicBezTo>
                  <a:cubicBezTo>
                    <a:pt x="10" y="1249"/>
                    <a:pt x="21" y="1417"/>
                    <a:pt x="31" y="1587"/>
                  </a:cubicBezTo>
                  <a:cubicBezTo>
                    <a:pt x="848" y="1200"/>
                    <a:pt x="2927" y="471"/>
                    <a:pt x="5637" y="471"/>
                  </a:cubicBezTo>
                  <a:cubicBezTo>
                    <a:pt x="7032" y="471"/>
                    <a:pt x="8594" y="664"/>
                    <a:pt x="10237" y="1197"/>
                  </a:cubicBezTo>
                  <a:cubicBezTo>
                    <a:pt x="10248" y="1036"/>
                    <a:pt x="10259" y="875"/>
                    <a:pt x="10268" y="714"/>
                  </a:cubicBezTo>
                  <a:cubicBezTo>
                    <a:pt x="8618" y="194"/>
                    <a:pt x="7038" y="1"/>
                    <a:pt x="5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flipH="1">
              <a:off x="6289748" y="4006705"/>
              <a:ext cx="68408" cy="172008"/>
            </a:xfrm>
            <a:custGeom>
              <a:rect b="b" l="l" r="r" t="t"/>
              <a:pathLst>
                <a:path extrusionOk="0" h="5998" w="2385">
                  <a:moveTo>
                    <a:pt x="1215" y="0"/>
                  </a:moveTo>
                  <a:cubicBezTo>
                    <a:pt x="783" y="0"/>
                    <a:pt x="0" y="606"/>
                    <a:pt x="44" y="1612"/>
                  </a:cubicBezTo>
                  <a:cubicBezTo>
                    <a:pt x="87" y="2566"/>
                    <a:pt x="2006" y="5998"/>
                    <a:pt x="2324" y="5998"/>
                  </a:cubicBezTo>
                  <a:cubicBezTo>
                    <a:pt x="2377" y="5998"/>
                    <a:pt x="2385" y="5900"/>
                    <a:pt x="2331" y="5677"/>
                  </a:cubicBezTo>
                  <a:cubicBezTo>
                    <a:pt x="1694" y="3052"/>
                    <a:pt x="1489" y="945"/>
                    <a:pt x="1492" y="272"/>
                  </a:cubicBezTo>
                  <a:cubicBezTo>
                    <a:pt x="1492" y="87"/>
                    <a:pt x="1379"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flipH="1">
              <a:off x="6545408" y="4094858"/>
              <a:ext cx="66830" cy="67736"/>
            </a:xfrm>
            <a:custGeom>
              <a:rect b="b" l="l" r="r" t="t"/>
              <a:pathLst>
                <a:path extrusionOk="0" h="2362" w="2330">
                  <a:moveTo>
                    <a:pt x="901" y="0"/>
                  </a:moveTo>
                  <a:cubicBezTo>
                    <a:pt x="734" y="0"/>
                    <a:pt x="245" y="1270"/>
                    <a:pt x="116" y="1513"/>
                  </a:cubicBezTo>
                  <a:cubicBezTo>
                    <a:pt x="0" y="1735"/>
                    <a:pt x="591" y="2362"/>
                    <a:pt x="907" y="2362"/>
                  </a:cubicBezTo>
                  <a:cubicBezTo>
                    <a:pt x="939" y="2362"/>
                    <a:pt x="969" y="2355"/>
                    <a:pt x="994" y="2341"/>
                  </a:cubicBezTo>
                  <a:cubicBezTo>
                    <a:pt x="1311" y="2164"/>
                    <a:pt x="2329" y="1644"/>
                    <a:pt x="2315" y="1574"/>
                  </a:cubicBezTo>
                  <a:cubicBezTo>
                    <a:pt x="2246" y="1228"/>
                    <a:pt x="1068" y="11"/>
                    <a:pt x="903" y="0"/>
                  </a:cubicBezTo>
                  <a:cubicBezTo>
                    <a:pt x="902" y="0"/>
                    <a:pt x="902" y="0"/>
                    <a:pt x="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flipH="1">
              <a:off x="6410896" y="4230042"/>
              <a:ext cx="59660" cy="59993"/>
            </a:xfrm>
            <a:custGeom>
              <a:rect b="b" l="l" r="r" t="t"/>
              <a:pathLst>
                <a:path extrusionOk="0" h="2092" w="2080">
                  <a:moveTo>
                    <a:pt x="1092" y="1"/>
                  </a:moveTo>
                  <a:cubicBezTo>
                    <a:pt x="934" y="1"/>
                    <a:pt x="300" y="1013"/>
                    <a:pt x="148" y="1205"/>
                  </a:cubicBezTo>
                  <a:cubicBezTo>
                    <a:pt x="1" y="1387"/>
                    <a:pt x="459" y="2091"/>
                    <a:pt x="736" y="2091"/>
                  </a:cubicBezTo>
                  <a:cubicBezTo>
                    <a:pt x="752" y="2091"/>
                    <a:pt x="767" y="2089"/>
                    <a:pt x="781" y="2084"/>
                  </a:cubicBezTo>
                  <a:cubicBezTo>
                    <a:pt x="1091" y="1984"/>
                    <a:pt x="2080" y="1698"/>
                    <a:pt x="2080" y="1633"/>
                  </a:cubicBezTo>
                  <a:cubicBezTo>
                    <a:pt x="2077" y="1315"/>
                    <a:pt x="1246" y="39"/>
                    <a:pt x="1100" y="2"/>
                  </a:cubicBezTo>
                  <a:cubicBezTo>
                    <a:pt x="1098" y="1"/>
                    <a:pt x="1095" y="1"/>
                    <a:pt x="1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flipH="1">
              <a:off x="6357722" y="4291353"/>
              <a:ext cx="54009" cy="54946"/>
            </a:xfrm>
            <a:custGeom>
              <a:rect b="b" l="l" r="r" t="t"/>
              <a:pathLst>
                <a:path extrusionOk="0" h="1916" w="1883">
                  <a:moveTo>
                    <a:pt x="639" y="1"/>
                  </a:moveTo>
                  <a:cubicBezTo>
                    <a:pt x="504" y="2"/>
                    <a:pt x="173" y="1064"/>
                    <a:pt x="82" y="1269"/>
                  </a:cubicBezTo>
                  <a:cubicBezTo>
                    <a:pt x="1" y="1451"/>
                    <a:pt x="495" y="1915"/>
                    <a:pt x="754" y="1915"/>
                  </a:cubicBezTo>
                  <a:cubicBezTo>
                    <a:pt x="786" y="1915"/>
                    <a:pt x="814" y="1908"/>
                    <a:pt x="837" y="1893"/>
                  </a:cubicBezTo>
                  <a:cubicBezTo>
                    <a:pt x="1085" y="1732"/>
                    <a:pt x="1882" y="1259"/>
                    <a:pt x="1867" y="1202"/>
                  </a:cubicBezTo>
                  <a:lnTo>
                    <a:pt x="1867" y="1201"/>
                  </a:lnTo>
                  <a:cubicBezTo>
                    <a:pt x="1792" y="924"/>
                    <a:pt x="775"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flipH="1">
              <a:off x="6293506" y="4355303"/>
              <a:ext cx="47326" cy="48322"/>
            </a:xfrm>
            <a:custGeom>
              <a:rect b="b" l="l" r="r" t="t"/>
              <a:pathLst>
                <a:path extrusionOk="0" h="1685" w="1650">
                  <a:moveTo>
                    <a:pt x="456" y="1"/>
                  </a:moveTo>
                  <a:cubicBezTo>
                    <a:pt x="455" y="1"/>
                    <a:pt x="454" y="1"/>
                    <a:pt x="454" y="1"/>
                  </a:cubicBezTo>
                  <a:cubicBezTo>
                    <a:pt x="334" y="11"/>
                    <a:pt x="122" y="976"/>
                    <a:pt x="57" y="1164"/>
                  </a:cubicBezTo>
                  <a:cubicBezTo>
                    <a:pt x="0" y="1328"/>
                    <a:pt x="447" y="1684"/>
                    <a:pt x="683" y="1684"/>
                  </a:cubicBezTo>
                  <a:cubicBezTo>
                    <a:pt x="718" y="1684"/>
                    <a:pt x="749" y="1676"/>
                    <a:pt x="773" y="1658"/>
                  </a:cubicBezTo>
                  <a:cubicBezTo>
                    <a:pt x="979" y="1498"/>
                    <a:pt x="1649" y="1017"/>
                    <a:pt x="1631" y="968"/>
                  </a:cubicBezTo>
                  <a:cubicBezTo>
                    <a:pt x="1545" y="732"/>
                    <a:pt x="586"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flipH="1">
              <a:off x="6223038" y="4386819"/>
              <a:ext cx="41188" cy="41840"/>
            </a:xfrm>
            <a:custGeom>
              <a:rect b="b" l="l" r="r" t="t"/>
              <a:pathLst>
                <a:path extrusionOk="0" h="1459" w="1436">
                  <a:moveTo>
                    <a:pt x="126" y="0"/>
                  </a:moveTo>
                  <a:cubicBezTo>
                    <a:pt x="117" y="0"/>
                    <a:pt x="110" y="1"/>
                    <a:pt x="105" y="3"/>
                  </a:cubicBezTo>
                  <a:cubicBezTo>
                    <a:pt x="0" y="44"/>
                    <a:pt x="61" y="960"/>
                    <a:pt x="52" y="1144"/>
                  </a:cubicBezTo>
                  <a:cubicBezTo>
                    <a:pt x="45" y="1285"/>
                    <a:pt x="421" y="1458"/>
                    <a:pt x="656" y="1458"/>
                  </a:cubicBezTo>
                  <a:cubicBezTo>
                    <a:pt x="729" y="1458"/>
                    <a:pt x="789" y="1441"/>
                    <a:pt x="819" y="1400"/>
                  </a:cubicBezTo>
                  <a:cubicBezTo>
                    <a:pt x="962" y="1203"/>
                    <a:pt x="1436" y="600"/>
                    <a:pt x="1407" y="562"/>
                  </a:cubicBezTo>
                  <a:cubicBezTo>
                    <a:pt x="1274" y="380"/>
                    <a:pt x="306"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flipH="1">
              <a:off x="6589720" y="4043354"/>
              <a:ext cx="66830" cy="67736"/>
            </a:xfrm>
            <a:custGeom>
              <a:rect b="b" l="l" r="r" t="t"/>
              <a:pathLst>
                <a:path extrusionOk="0" h="2362" w="2330">
                  <a:moveTo>
                    <a:pt x="901" y="1"/>
                  </a:moveTo>
                  <a:cubicBezTo>
                    <a:pt x="734" y="1"/>
                    <a:pt x="243" y="1270"/>
                    <a:pt x="116" y="1514"/>
                  </a:cubicBezTo>
                  <a:cubicBezTo>
                    <a:pt x="0" y="1734"/>
                    <a:pt x="591" y="2361"/>
                    <a:pt x="906" y="2361"/>
                  </a:cubicBezTo>
                  <a:cubicBezTo>
                    <a:pt x="938" y="2361"/>
                    <a:pt x="967" y="2355"/>
                    <a:pt x="993" y="2340"/>
                  </a:cubicBezTo>
                  <a:cubicBezTo>
                    <a:pt x="1312" y="2164"/>
                    <a:pt x="2329" y="1645"/>
                    <a:pt x="2316" y="1573"/>
                  </a:cubicBezTo>
                  <a:cubicBezTo>
                    <a:pt x="2246" y="1228"/>
                    <a:pt x="1068" y="10"/>
                    <a:pt x="903" y="1"/>
                  </a:cubicBezTo>
                  <a:cubicBezTo>
                    <a:pt x="902" y="1"/>
                    <a:pt x="902" y="1"/>
                    <a:pt x="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flipH="1">
              <a:off x="6174828" y="3933693"/>
              <a:ext cx="470422" cy="489697"/>
            </a:xfrm>
            <a:custGeom>
              <a:rect b="b" l="l" r="r" t="t"/>
              <a:pathLst>
                <a:path extrusionOk="0" h="17076" w="16401">
                  <a:moveTo>
                    <a:pt x="2753" y="0"/>
                  </a:moveTo>
                  <a:lnTo>
                    <a:pt x="2753" y="0"/>
                  </a:lnTo>
                  <a:cubicBezTo>
                    <a:pt x="2649" y="20"/>
                    <a:pt x="12" y="1118"/>
                    <a:pt x="0" y="3763"/>
                  </a:cubicBezTo>
                  <a:cubicBezTo>
                    <a:pt x="0" y="3969"/>
                    <a:pt x="78" y="4167"/>
                    <a:pt x="210" y="4326"/>
                  </a:cubicBezTo>
                  <a:cubicBezTo>
                    <a:pt x="650" y="4858"/>
                    <a:pt x="1830" y="6219"/>
                    <a:pt x="3930" y="8185"/>
                  </a:cubicBezTo>
                  <a:cubicBezTo>
                    <a:pt x="6676" y="10758"/>
                    <a:pt x="8513" y="13884"/>
                    <a:pt x="11370" y="15833"/>
                  </a:cubicBezTo>
                  <a:cubicBezTo>
                    <a:pt x="12743" y="16769"/>
                    <a:pt x="13821" y="17076"/>
                    <a:pt x="14603" y="17076"/>
                  </a:cubicBezTo>
                  <a:cubicBezTo>
                    <a:pt x="15448" y="17076"/>
                    <a:pt x="15948" y="16718"/>
                    <a:pt x="16103" y="16412"/>
                  </a:cubicBezTo>
                  <a:cubicBezTo>
                    <a:pt x="16401" y="15821"/>
                    <a:pt x="13724" y="11891"/>
                    <a:pt x="13111" y="10228"/>
                  </a:cubicBezTo>
                  <a:cubicBezTo>
                    <a:pt x="12113" y="7519"/>
                    <a:pt x="11119" y="5353"/>
                    <a:pt x="10768" y="4121"/>
                  </a:cubicBezTo>
                  <a:cubicBezTo>
                    <a:pt x="10676" y="3794"/>
                    <a:pt x="10335" y="3690"/>
                    <a:pt x="9859" y="3690"/>
                  </a:cubicBezTo>
                  <a:cubicBezTo>
                    <a:pt x="9038" y="3690"/>
                    <a:pt x="7814" y="3998"/>
                    <a:pt x="6761" y="3998"/>
                  </a:cubicBezTo>
                  <a:cubicBezTo>
                    <a:pt x="6336" y="3998"/>
                    <a:pt x="5938" y="3948"/>
                    <a:pt x="5607" y="3807"/>
                  </a:cubicBezTo>
                  <a:cubicBezTo>
                    <a:pt x="2551" y="2508"/>
                    <a:pt x="2752"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flipH="1">
              <a:off x="7635819" y="1466921"/>
              <a:ext cx="575629" cy="736782"/>
            </a:xfrm>
            <a:custGeom>
              <a:rect b="b" l="l" r="r" t="t"/>
              <a:pathLst>
                <a:path extrusionOk="0" h="25692" w="20069">
                  <a:moveTo>
                    <a:pt x="16642" y="0"/>
                  </a:moveTo>
                  <a:cubicBezTo>
                    <a:pt x="14735" y="925"/>
                    <a:pt x="12938" y="1170"/>
                    <a:pt x="11210" y="2418"/>
                  </a:cubicBezTo>
                  <a:cubicBezTo>
                    <a:pt x="9481" y="3667"/>
                    <a:pt x="3366" y="14912"/>
                    <a:pt x="2823" y="15844"/>
                  </a:cubicBezTo>
                  <a:cubicBezTo>
                    <a:pt x="2281" y="16773"/>
                    <a:pt x="1" y="20748"/>
                    <a:pt x="71" y="21430"/>
                  </a:cubicBezTo>
                  <a:cubicBezTo>
                    <a:pt x="139" y="22114"/>
                    <a:pt x="400" y="23891"/>
                    <a:pt x="897" y="24543"/>
                  </a:cubicBezTo>
                  <a:cubicBezTo>
                    <a:pt x="1304" y="25046"/>
                    <a:pt x="2089" y="25163"/>
                    <a:pt x="2732" y="25163"/>
                  </a:cubicBezTo>
                  <a:cubicBezTo>
                    <a:pt x="3296" y="25163"/>
                    <a:pt x="3751" y="25073"/>
                    <a:pt x="3751" y="25073"/>
                  </a:cubicBezTo>
                  <a:cubicBezTo>
                    <a:pt x="3946" y="25488"/>
                    <a:pt x="4314" y="25692"/>
                    <a:pt x="4621" y="25692"/>
                  </a:cubicBezTo>
                  <a:cubicBezTo>
                    <a:pt x="4820" y="25692"/>
                    <a:pt x="4994" y="25607"/>
                    <a:pt x="5079" y="25438"/>
                  </a:cubicBezTo>
                  <a:cubicBezTo>
                    <a:pt x="5296" y="25008"/>
                    <a:pt x="6203" y="22606"/>
                    <a:pt x="6460" y="21602"/>
                  </a:cubicBezTo>
                  <a:cubicBezTo>
                    <a:pt x="6715" y="20598"/>
                    <a:pt x="5899" y="18370"/>
                    <a:pt x="6227" y="17294"/>
                  </a:cubicBezTo>
                  <a:cubicBezTo>
                    <a:pt x="6556" y="16219"/>
                    <a:pt x="9152" y="13393"/>
                    <a:pt x="11280" y="11321"/>
                  </a:cubicBezTo>
                  <a:cubicBezTo>
                    <a:pt x="13406" y="9248"/>
                    <a:pt x="15106" y="6420"/>
                    <a:pt x="15897" y="6064"/>
                  </a:cubicBezTo>
                  <a:cubicBezTo>
                    <a:pt x="16689" y="5709"/>
                    <a:pt x="20069" y="4468"/>
                    <a:pt x="20069" y="4468"/>
                  </a:cubicBezTo>
                  <a:cubicBezTo>
                    <a:pt x="20002" y="3354"/>
                    <a:pt x="16642" y="0"/>
                    <a:pt x="16642"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flipH="1">
              <a:off x="7635842" y="1466921"/>
              <a:ext cx="203015" cy="197731"/>
            </a:xfrm>
            <a:custGeom>
              <a:rect b="b" l="l" r="r" t="t"/>
              <a:pathLst>
                <a:path extrusionOk="0" h="6895" w="7078">
                  <a:moveTo>
                    <a:pt x="3651" y="0"/>
                  </a:moveTo>
                  <a:cubicBezTo>
                    <a:pt x="2388" y="612"/>
                    <a:pt x="1178" y="931"/>
                    <a:pt x="1" y="1434"/>
                  </a:cubicBezTo>
                  <a:cubicBezTo>
                    <a:pt x="22" y="1432"/>
                    <a:pt x="43" y="1432"/>
                    <a:pt x="65" y="1432"/>
                  </a:cubicBezTo>
                  <a:cubicBezTo>
                    <a:pt x="1614" y="1432"/>
                    <a:pt x="2927" y="5747"/>
                    <a:pt x="2024" y="6890"/>
                  </a:cubicBezTo>
                  <a:cubicBezTo>
                    <a:pt x="2023" y="6892"/>
                    <a:pt x="2022" y="6893"/>
                    <a:pt x="2022" y="6894"/>
                  </a:cubicBezTo>
                  <a:lnTo>
                    <a:pt x="2022" y="6894"/>
                  </a:lnTo>
                  <a:cubicBezTo>
                    <a:pt x="2381" y="6469"/>
                    <a:pt x="2682" y="6164"/>
                    <a:pt x="2906" y="6064"/>
                  </a:cubicBezTo>
                  <a:cubicBezTo>
                    <a:pt x="3696" y="5709"/>
                    <a:pt x="7078" y="4468"/>
                    <a:pt x="7078" y="4468"/>
                  </a:cubicBezTo>
                  <a:cubicBezTo>
                    <a:pt x="7011" y="3354"/>
                    <a:pt x="3651" y="0"/>
                    <a:pt x="3651" y="0"/>
                  </a:cubicBezTo>
                  <a:close/>
                  <a:moveTo>
                    <a:pt x="2022" y="6894"/>
                  </a:moveTo>
                  <a:lnTo>
                    <a:pt x="2022" y="6894"/>
                  </a:lnTo>
                  <a:cubicBezTo>
                    <a:pt x="2021" y="6894"/>
                    <a:pt x="2021" y="6895"/>
                    <a:pt x="2021" y="6895"/>
                  </a:cubicBezTo>
                  <a:cubicBezTo>
                    <a:pt x="2021" y="6895"/>
                    <a:pt x="2021" y="6894"/>
                    <a:pt x="2022" y="6894"/>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flipH="1">
              <a:off x="6447483" y="1425310"/>
              <a:ext cx="215979" cy="230366"/>
            </a:xfrm>
            <a:custGeom>
              <a:rect b="b" l="l" r="r" t="t"/>
              <a:pathLst>
                <a:path extrusionOk="0" h="8033" w="7530">
                  <a:moveTo>
                    <a:pt x="0" y="1"/>
                  </a:moveTo>
                  <a:cubicBezTo>
                    <a:pt x="0" y="1"/>
                    <a:pt x="2318" y="6850"/>
                    <a:pt x="4814" y="8032"/>
                  </a:cubicBezTo>
                  <a:cubicBezTo>
                    <a:pt x="4814" y="8032"/>
                    <a:pt x="4824" y="8032"/>
                    <a:pt x="4843" y="8032"/>
                  </a:cubicBezTo>
                  <a:cubicBezTo>
                    <a:pt x="5067" y="8032"/>
                    <a:pt x="6521" y="7924"/>
                    <a:pt x="7004" y="5147"/>
                  </a:cubicBezTo>
                  <a:cubicBezTo>
                    <a:pt x="7530" y="2133"/>
                    <a:pt x="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flipH="1">
              <a:off x="6118268" y="1368816"/>
              <a:ext cx="493511" cy="329906"/>
            </a:xfrm>
            <a:custGeom>
              <a:rect b="b" l="l" r="r" t="t"/>
              <a:pathLst>
                <a:path extrusionOk="0" h="11504" w="17206">
                  <a:moveTo>
                    <a:pt x="4434" y="0"/>
                  </a:moveTo>
                  <a:cubicBezTo>
                    <a:pt x="1020" y="0"/>
                    <a:pt x="1" y="6460"/>
                    <a:pt x="385" y="6745"/>
                  </a:cubicBezTo>
                  <a:cubicBezTo>
                    <a:pt x="788" y="7044"/>
                    <a:pt x="13988" y="11382"/>
                    <a:pt x="16492" y="11504"/>
                  </a:cubicBezTo>
                  <a:cubicBezTo>
                    <a:pt x="16493" y="11504"/>
                    <a:pt x="16495" y="11504"/>
                    <a:pt x="16497" y="11504"/>
                  </a:cubicBezTo>
                  <a:cubicBezTo>
                    <a:pt x="17205" y="11504"/>
                    <a:pt x="15629" y="4684"/>
                    <a:pt x="14395" y="4357"/>
                  </a:cubicBezTo>
                  <a:cubicBezTo>
                    <a:pt x="13159" y="4029"/>
                    <a:pt x="4924" y="43"/>
                    <a:pt x="4924" y="43"/>
                  </a:cubicBezTo>
                  <a:cubicBezTo>
                    <a:pt x="4756" y="14"/>
                    <a:pt x="4592" y="0"/>
                    <a:pt x="4434"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flipH="1">
              <a:off x="6118287" y="1449743"/>
              <a:ext cx="183711" cy="248978"/>
            </a:xfrm>
            <a:custGeom>
              <a:rect b="b" l="l" r="r" t="t"/>
              <a:pathLst>
                <a:path extrusionOk="0" h="8682" w="6405">
                  <a:moveTo>
                    <a:pt x="0" y="1"/>
                  </a:moveTo>
                  <a:lnTo>
                    <a:pt x="0" y="1"/>
                  </a:lnTo>
                  <a:cubicBezTo>
                    <a:pt x="668" y="1584"/>
                    <a:pt x="2222" y="7406"/>
                    <a:pt x="347" y="7406"/>
                  </a:cubicBezTo>
                  <a:cubicBezTo>
                    <a:pt x="331" y="7406"/>
                    <a:pt x="315" y="7405"/>
                    <a:pt x="298" y="7404"/>
                  </a:cubicBezTo>
                  <a:lnTo>
                    <a:pt x="298" y="7404"/>
                  </a:lnTo>
                  <a:cubicBezTo>
                    <a:pt x="2721" y="8103"/>
                    <a:pt x="4832" y="8641"/>
                    <a:pt x="5691" y="8682"/>
                  </a:cubicBezTo>
                  <a:cubicBezTo>
                    <a:pt x="5692" y="8682"/>
                    <a:pt x="5694" y="8682"/>
                    <a:pt x="5696" y="8682"/>
                  </a:cubicBezTo>
                  <a:cubicBezTo>
                    <a:pt x="6404" y="8682"/>
                    <a:pt x="4828" y="1862"/>
                    <a:pt x="3594" y="1535"/>
                  </a:cubicBezTo>
                  <a:cubicBezTo>
                    <a:pt x="3125" y="1410"/>
                    <a:pt x="1650" y="759"/>
                    <a:pt x="0" y="1"/>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flipH="1">
              <a:off x="6441807" y="1368816"/>
              <a:ext cx="169972" cy="229678"/>
            </a:xfrm>
            <a:custGeom>
              <a:rect b="b" l="l" r="r" t="t"/>
              <a:pathLst>
                <a:path extrusionOk="0" h="8009" w="5926">
                  <a:moveTo>
                    <a:pt x="4434" y="0"/>
                  </a:moveTo>
                  <a:cubicBezTo>
                    <a:pt x="1020" y="0"/>
                    <a:pt x="1" y="6460"/>
                    <a:pt x="385" y="6745"/>
                  </a:cubicBezTo>
                  <a:cubicBezTo>
                    <a:pt x="515" y="6840"/>
                    <a:pt x="1965" y="7354"/>
                    <a:pt x="3954" y="8009"/>
                  </a:cubicBezTo>
                  <a:cubicBezTo>
                    <a:pt x="3765" y="7214"/>
                    <a:pt x="4836" y="672"/>
                    <a:pt x="5925" y="524"/>
                  </a:cubicBezTo>
                  <a:cubicBezTo>
                    <a:pt x="5310" y="230"/>
                    <a:pt x="4924" y="43"/>
                    <a:pt x="4924" y="43"/>
                  </a:cubicBezTo>
                  <a:cubicBezTo>
                    <a:pt x="4756" y="14"/>
                    <a:pt x="4592" y="0"/>
                    <a:pt x="4434" y="0"/>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flipH="1">
              <a:off x="6052665" y="1503513"/>
              <a:ext cx="192173" cy="194634"/>
            </a:xfrm>
            <a:custGeom>
              <a:rect b="b" l="l" r="r" t="t"/>
              <a:pathLst>
                <a:path extrusionOk="0" h="6787" w="6700">
                  <a:moveTo>
                    <a:pt x="4211" y="0"/>
                  </a:moveTo>
                  <a:lnTo>
                    <a:pt x="9" y="547"/>
                  </a:lnTo>
                  <a:cubicBezTo>
                    <a:pt x="9" y="547"/>
                    <a:pt x="0" y="2352"/>
                    <a:pt x="585" y="4158"/>
                  </a:cubicBezTo>
                  <a:cubicBezTo>
                    <a:pt x="1074" y="5668"/>
                    <a:pt x="2543" y="6787"/>
                    <a:pt x="3862" y="6787"/>
                  </a:cubicBezTo>
                  <a:cubicBezTo>
                    <a:pt x="4121" y="6787"/>
                    <a:pt x="4375" y="6744"/>
                    <a:pt x="4614" y="6652"/>
                  </a:cubicBezTo>
                  <a:cubicBezTo>
                    <a:pt x="6069" y="6093"/>
                    <a:pt x="6699" y="3781"/>
                    <a:pt x="5520" y="2241"/>
                  </a:cubicBezTo>
                  <a:cubicBezTo>
                    <a:pt x="4343" y="700"/>
                    <a:pt x="4211" y="0"/>
                    <a:pt x="421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flipH="1">
              <a:off x="6100991" y="1410226"/>
              <a:ext cx="200319" cy="152736"/>
            </a:xfrm>
            <a:custGeom>
              <a:rect b="b" l="l" r="r" t="t"/>
              <a:pathLst>
                <a:path extrusionOk="0" h="5326" w="6984">
                  <a:moveTo>
                    <a:pt x="3146" y="0"/>
                  </a:moveTo>
                  <a:cubicBezTo>
                    <a:pt x="2230" y="0"/>
                    <a:pt x="1427" y="20"/>
                    <a:pt x="1116" y="81"/>
                  </a:cubicBezTo>
                  <a:cubicBezTo>
                    <a:pt x="216" y="256"/>
                    <a:pt x="1" y="543"/>
                    <a:pt x="16" y="1117"/>
                  </a:cubicBezTo>
                  <a:cubicBezTo>
                    <a:pt x="31" y="1692"/>
                    <a:pt x="595" y="4064"/>
                    <a:pt x="1811" y="4806"/>
                  </a:cubicBezTo>
                  <a:cubicBezTo>
                    <a:pt x="2335" y="5124"/>
                    <a:pt x="3069" y="5325"/>
                    <a:pt x="3803" y="5325"/>
                  </a:cubicBezTo>
                  <a:cubicBezTo>
                    <a:pt x="4778" y="5325"/>
                    <a:pt x="5755" y="4972"/>
                    <a:pt x="6248" y="4070"/>
                  </a:cubicBezTo>
                  <a:cubicBezTo>
                    <a:pt x="6838" y="2992"/>
                    <a:pt x="6984" y="71"/>
                    <a:pt x="6984" y="71"/>
                  </a:cubicBezTo>
                  <a:cubicBezTo>
                    <a:pt x="6984" y="71"/>
                    <a:pt x="4866" y="0"/>
                    <a:pt x="3146"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flipH="1">
              <a:off x="6093084" y="1373089"/>
              <a:ext cx="59488" cy="112072"/>
            </a:xfrm>
            <a:custGeom>
              <a:rect b="b" l="l" r="r" t="t"/>
              <a:pathLst>
                <a:path extrusionOk="0" h="3908" w="2074">
                  <a:moveTo>
                    <a:pt x="1096" y="1"/>
                  </a:moveTo>
                  <a:cubicBezTo>
                    <a:pt x="938" y="1"/>
                    <a:pt x="796" y="61"/>
                    <a:pt x="708" y="201"/>
                  </a:cubicBezTo>
                  <a:cubicBezTo>
                    <a:pt x="383" y="720"/>
                    <a:pt x="306" y="1878"/>
                    <a:pt x="213" y="2294"/>
                  </a:cubicBezTo>
                  <a:lnTo>
                    <a:pt x="215" y="2294"/>
                  </a:lnTo>
                  <a:cubicBezTo>
                    <a:pt x="215" y="2294"/>
                    <a:pt x="1" y="3333"/>
                    <a:pt x="312" y="3713"/>
                  </a:cubicBezTo>
                  <a:cubicBezTo>
                    <a:pt x="420" y="3845"/>
                    <a:pt x="563" y="3907"/>
                    <a:pt x="714" y="3907"/>
                  </a:cubicBezTo>
                  <a:cubicBezTo>
                    <a:pt x="998" y="3907"/>
                    <a:pt x="1311" y="3688"/>
                    <a:pt x="1471" y="3296"/>
                  </a:cubicBezTo>
                  <a:cubicBezTo>
                    <a:pt x="1716" y="2696"/>
                    <a:pt x="1912" y="1577"/>
                    <a:pt x="2006" y="921"/>
                  </a:cubicBezTo>
                  <a:cubicBezTo>
                    <a:pt x="2073" y="440"/>
                    <a:pt x="1524" y="1"/>
                    <a:pt x="1096"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flipH="1">
              <a:off x="6131057" y="1358235"/>
              <a:ext cx="63130" cy="146857"/>
            </a:xfrm>
            <a:custGeom>
              <a:rect b="b" l="l" r="r" t="t"/>
              <a:pathLst>
                <a:path extrusionOk="0" h="5121" w="2201">
                  <a:moveTo>
                    <a:pt x="1187" y="1"/>
                  </a:moveTo>
                  <a:cubicBezTo>
                    <a:pt x="920" y="1"/>
                    <a:pt x="674" y="94"/>
                    <a:pt x="568" y="301"/>
                  </a:cubicBezTo>
                  <a:cubicBezTo>
                    <a:pt x="136" y="1139"/>
                    <a:pt x="1" y="3426"/>
                    <a:pt x="59" y="4080"/>
                  </a:cubicBezTo>
                  <a:cubicBezTo>
                    <a:pt x="59" y="4080"/>
                    <a:pt x="50" y="4939"/>
                    <a:pt x="660" y="5095"/>
                  </a:cubicBezTo>
                  <a:cubicBezTo>
                    <a:pt x="728" y="5112"/>
                    <a:pt x="796" y="5121"/>
                    <a:pt x="863" y="5121"/>
                  </a:cubicBezTo>
                  <a:cubicBezTo>
                    <a:pt x="1259" y="5121"/>
                    <a:pt x="1608" y="4819"/>
                    <a:pt x="1701" y="4272"/>
                  </a:cubicBezTo>
                  <a:cubicBezTo>
                    <a:pt x="1809" y="3632"/>
                    <a:pt x="2200" y="1320"/>
                    <a:pt x="2146" y="658"/>
                  </a:cubicBezTo>
                  <a:cubicBezTo>
                    <a:pt x="2113" y="249"/>
                    <a:pt x="1622" y="1"/>
                    <a:pt x="1187"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flipH="1">
              <a:off x="6176487" y="1345588"/>
              <a:ext cx="65138" cy="155977"/>
            </a:xfrm>
            <a:custGeom>
              <a:rect b="b" l="l" r="r" t="t"/>
              <a:pathLst>
                <a:path extrusionOk="0" h="5439" w="2271">
                  <a:moveTo>
                    <a:pt x="1277" y="0"/>
                  </a:moveTo>
                  <a:cubicBezTo>
                    <a:pt x="939" y="0"/>
                    <a:pt x="611" y="116"/>
                    <a:pt x="488" y="355"/>
                  </a:cubicBezTo>
                  <a:cubicBezTo>
                    <a:pt x="51" y="1208"/>
                    <a:pt x="1" y="3496"/>
                    <a:pt x="57" y="4161"/>
                  </a:cubicBezTo>
                  <a:cubicBezTo>
                    <a:pt x="57" y="4161"/>
                    <a:pt x="52" y="5247"/>
                    <a:pt x="788" y="5421"/>
                  </a:cubicBezTo>
                  <a:cubicBezTo>
                    <a:pt x="838" y="5433"/>
                    <a:pt x="888" y="5438"/>
                    <a:pt x="936" y="5438"/>
                  </a:cubicBezTo>
                  <a:cubicBezTo>
                    <a:pt x="1342" y="5438"/>
                    <a:pt x="1632" y="5021"/>
                    <a:pt x="1729" y="4439"/>
                  </a:cubicBezTo>
                  <a:cubicBezTo>
                    <a:pt x="1839" y="3788"/>
                    <a:pt x="2270" y="1258"/>
                    <a:pt x="2217" y="584"/>
                  </a:cubicBezTo>
                  <a:cubicBezTo>
                    <a:pt x="2187" y="201"/>
                    <a:pt x="1723" y="0"/>
                    <a:pt x="1277"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flipH="1">
              <a:off x="6227826" y="1342692"/>
              <a:ext cx="62901" cy="133436"/>
            </a:xfrm>
            <a:custGeom>
              <a:rect b="b" l="l" r="r" t="t"/>
              <a:pathLst>
                <a:path extrusionOk="0" h="4653" w="2193">
                  <a:moveTo>
                    <a:pt x="1234" y="1"/>
                  </a:moveTo>
                  <a:cubicBezTo>
                    <a:pt x="857" y="1"/>
                    <a:pt x="474" y="145"/>
                    <a:pt x="361" y="422"/>
                  </a:cubicBezTo>
                  <a:cubicBezTo>
                    <a:pt x="1" y="1302"/>
                    <a:pt x="238" y="2696"/>
                    <a:pt x="350" y="3346"/>
                  </a:cubicBezTo>
                  <a:cubicBezTo>
                    <a:pt x="350" y="3346"/>
                    <a:pt x="511" y="4294"/>
                    <a:pt x="921" y="4565"/>
                  </a:cubicBezTo>
                  <a:cubicBezTo>
                    <a:pt x="1013" y="4625"/>
                    <a:pt x="1110" y="4653"/>
                    <a:pt x="1206" y="4653"/>
                  </a:cubicBezTo>
                  <a:cubicBezTo>
                    <a:pt x="1538" y="4653"/>
                    <a:pt x="1858" y="4314"/>
                    <a:pt x="1900" y="3808"/>
                  </a:cubicBezTo>
                  <a:cubicBezTo>
                    <a:pt x="1953" y="3158"/>
                    <a:pt x="2193" y="1162"/>
                    <a:pt x="2083" y="503"/>
                  </a:cubicBezTo>
                  <a:cubicBezTo>
                    <a:pt x="2027" y="163"/>
                    <a:pt x="1634" y="1"/>
                    <a:pt x="1234"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flipH="1">
              <a:off x="6857276" y="775287"/>
              <a:ext cx="645643" cy="642777"/>
            </a:xfrm>
            <a:custGeom>
              <a:rect b="b" l="l" r="r" t="t"/>
              <a:pathLst>
                <a:path extrusionOk="0" h="22414" w="22510">
                  <a:moveTo>
                    <a:pt x="16571" y="0"/>
                  </a:moveTo>
                  <a:cubicBezTo>
                    <a:pt x="12973" y="0"/>
                    <a:pt x="10982" y="2748"/>
                    <a:pt x="11006" y="5604"/>
                  </a:cubicBezTo>
                  <a:cubicBezTo>
                    <a:pt x="11020" y="7454"/>
                    <a:pt x="10670" y="8145"/>
                    <a:pt x="9275" y="8145"/>
                  </a:cubicBezTo>
                  <a:cubicBezTo>
                    <a:pt x="8750" y="8145"/>
                    <a:pt x="8078" y="8047"/>
                    <a:pt x="7222" y="7877"/>
                  </a:cubicBezTo>
                  <a:cubicBezTo>
                    <a:pt x="6794" y="7792"/>
                    <a:pt x="6349" y="7749"/>
                    <a:pt x="5901" y="7749"/>
                  </a:cubicBezTo>
                  <a:cubicBezTo>
                    <a:pt x="3074" y="7749"/>
                    <a:pt x="104" y="9439"/>
                    <a:pt x="69" y="12730"/>
                  </a:cubicBezTo>
                  <a:cubicBezTo>
                    <a:pt x="1" y="19236"/>
                    <a:pt x="2952" y="21012"/>
                    <a:pt x="9735" y="22282"/>
                  </a:cubicBezTo>
                  <a:cubicBezTo>
                    <a:pt x="10212" y="22371"/>
                    <a:pt x="10676" y="22413"/>
                    <a:pt x="11125" y="22413"/>
                  </a:cubicBezTo>
                  <a:cubicBezTo>
                    <a:pt x="17064" y="22413"/>
                    <a:pt x="20515" y="15046"/>
                    <a:pt x="19528" y="11626"/>
                  </a:cubicBezTo>
                  <a:cubicBezTo>
                    <a:pt x="18496" y="8056"/>
                    <a:pt x="19758" y="4583"/>
                    <a:pt x="21772" y="4583"/>
                  </a:cubicBezTo>
                  <a:cubicBezTo>
                    <a:pt x="21833" y="4583"/>
                    <a:pt x="21895" y="4586"/>
                    <a:pt x="21958" y="4593"/>
                  </a:cubicBezTo>
                  <a:cubicBezTo>
                    <a:pt x="21958" y="4593"/>
                    <a:pt x="22509" y="698"/>
                    <a:pt x="17523" y="61"/>
                  </a:cubicBezTo>
                  <a:cubicBezTo>
                    <a:pt x="17194" y="20"/>
                    <a:pt x="16877" y="0"/>
                    <a:pt x="16571" y="0"/>
                  </a:cubicBezTo>
                  <a:close/>
                </a:path>
              </a:pathLst>
            </a:custGeom>
            <a:solidFill>
              <a:srgbClr val="6131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flipH="1">
              <a:off x="6470445" y="1217602"/>
              <a:ext cx="1342628" cy="1137464"/>
            </a:xfrm>
            <a:custGeom>
              <a:rect b="b" l="l" r="r" t="t"/>
              <a:pathLst>
                <a:path extrusionOk="0" h="39664" w="46810">
                  <a:moveTo>
                    <a:pt x="33797" y="1"/>
                  </a:moveTo>
                  <a:cubicBezTo>
                    <a:pt x="32088" y="1"/>
                    <a:pt x="30208" y="264"/>
                    <a:pt x="28160" y="563"/>
                  </a:cubicBezTo>
                  <a:cubicBezTo>
                    <a:pt x="26403" y="820"/>
                    <a:pt x="24564" y="886"/>
                    <a:pt x="22749" y="886"/>
                  </a:cubicBezTo>
                  <a:cubicBezTo>
                    <a:pt x="20827" y="886"/>
                    <a:pt x="18934" y="812"/>
                    <a:pt x="17197" y="812"/>
                  </a:cubicBezTo>
                  <a:cubicBezTo>
                    <a:pt x="15141" y="812"/>
                    <a:pt x="13303" y="916"/>
                    <a:pt x="11895" y="1369"/>
                  </a:cubicBezTo>
                  <a:cubicBezTo>
                    <a:pt x="8175" y="2566"/>
                    <a:pt x="4895" y="6915"/>
                    <a:pt x="876" y="9457"/>
                  </a:cubicBezTo>
                  <a:cubicBezTo>
                    <a:pt x="0" y="10009"/>
                    <a:pt x="3580" y="15055"/>
                    <a:pt x="7014" y="15055"/>
                  </a:cubicBezTo>
                  <a:cubicBezTo>
                    <a:pt x="7405" y="15055"/>
                    <a:pt x="7794" y="14990"/>
                    <a:pt x="8175" y="14845"/>
                  </a:cubicBezTo>
                  <a:cubicBezTo>
                    <a:pt x="8846" y="14588"/>
                    <a:pt x="11576" y="12756"/>
                    <a:pt x="12062" y="12463"/>
                  </a:cubicBezTo>
                  <a:cubicBezTo>
                    <a:pt x="12093" y="12444"/>
                    <a:pt x="12133" y="12435"/>
                    <a:pt x="12181" y="12435"/>
                  </a:cubicBezTo>
                  <a:cubicBezTo>
                    <a:pt x="12894" y="12435"/>
                    <a:pt x="15402" y="14526"/>
                    <a:pt x="16411" y="20763"/>
                  </a:cubicBezTo>
                  <a:cubicBezTo>
                    <a:pt x="17020" y="24522"/>
                    <a:pt x="16708" y="33406"/>
                    <a:pt x="16218" y="34911"/>
                  </a:cubicBezTo>
                  <a:cubicBezTo>
                    <a:pt x="15726" y="36416"/>
                    <a:pt x="16124" y="37019"/>
                    <a:pt x="17463" y="37249"/>
                  </a:cubicBezTo>
                  <a:cubicBezTo>
                    <a:pt x="18424" y="37414"/>
                    <a:pt x="24932" y="39663"/>
                    <a:pt x="31594" y="39663"/>
                  </a:cubicBezTo>
                  <a:cubicBezTo>
                    <a:pt x="34220" y="39663"/>
                    <a:pt x="36869" y="39314"/>
                    <a:pt x="39213" y="38350"/>
                  </a:cubicBezTo>
                  <a:cubicBezTo>
                    <a:pt x="39213" y="38350"/>
                    <a:pt x="42738" y="36858"/>
                    <a:pt x="42030" y="34414"/>
                  </a:cubicBezTo>
                  <a:cubicBezTo>
                    <a:pt x="41323" y="31970"/>
                    <a:pt x="37956" y="26157"/>
                    <a:pt x="38842" y="20848"/>
                  </a:cubicBezTo>
                  <a:cubicBezTo>
                    <a:pt x="39726" y="15539"/>
                    <a:pt x="40530" y="16602"/>
                    <a:pt x="39472" y="12074"/>
                  </a:cubicBezTo>
                  <a:lnTo>
                    <a:pt x="39472" y="12074"/>
                  </a:lnTo>
                  <a:cubicBezTo>
                    <a:pt x="39473" y="12074"/>
                    <a:pt x="43013" y="14890"/>
                    <a:pt x="44897" y="15275"/>
                  </a:cubicBezTo>
                  <a:cubicBezTo>
                    <a:pt x="44897" y="15275"/>
                    <a:pt x="43285" y="14353"/>
                    <a:pt x="43677" y="10962"/>
                  </a:cubicBezTo>
                  <a:cubicBezTo>
                    <a:pt x="44069" y="7572"/>
                    <a:pt x="45769" y="5949"/>
                    <a:pt x="46809" y="5316"/>
                  </a:cubicBezTo>
                  <a:cubicBezTo>
                    <a:pt x="46809" y="5316"/>
                    <a:pt x="41666" y="3145"/>
                    <a:pt x="38874" y="1303"/>
                  </a:cubicBezTo>
                  <a:cubicBezTo>
                    <a:pt x="37400" y="329"/>
                    <a:pt x="35706" y="1"/>
                    <a:pt x="33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flipH="1">
              <a:off x="6575346" y="1410685"/>
              <a:ext cx="140315" cy="224373"/>
            </a:xfrm>
            <a:custGeom>
              <a:rect b="b" l="l" r="r" t="t"/>
              <a:pathLst>
                <a:path extrusionOk="0" h="7824" w="4892">
                  <a:moveTo>
                    <a:pt x="107" y="1"/>
                  </a:moveTo>
                  <a:cubicBezTo>
                    <a:pt x="67" y="1"/>
                    <a:pt x="45" y="50"/>
                    <a:pt x="41" y="157"/>
                  </a:cubicBezTo>
                  <a:cubicBezTo>
                    <a:pt x="0" y="1556"/>
                    <a:pt x="1209" y="5341"/>
                    <a:pt x="1209" y="5341"/>
                  </a:cubicBezTo>
                  <a:cubicBezTo>
                    <a:pt x="1209" y="5341"/>
                    <a:pt x="3102" y="6844"/>
                    <a:pt x="4856" y="7804"/>
                  </a:cubicBezTo>
                  <a:lnTo>
                    <a:pt x="4856" y="7804"/>
                  </a:lnTo>
                  <a:cubicBezTo>
                    <a:pt x="3503" y="7018"/>
                    <a:pt x="584" y="1"/>
                    <a:pt x="107" y="1"/>
                  </a:cubicBezTo>
                  <a:close/>
                  <a:moveTo>
                    <a:pt x="4856" y="7804"/>
                  </a:moveTo>
                  <a:cubicBezTo>
                    <a:pt x="4868" y="7811"/>
                    <a:pt x="4880" y="7817"/>
                    <a:pt x="4892" y="7823"/>
                  </a:cubicBezTo>
                  <a:cubicBezTo>
                    <a:pt x="4880" y="7817"/>
                    <a:pt x="4868" y="7810"/>
                    <a:pt x="4856" y="78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flipH="1">
              <a:off x="6566520" y="1635657"/>
              <a:ext cx="7687" cy="3527"/>
            </a:xfrm>
            <a:custGeom>
              <a:rect b="b" l="l" r="r" t="t"/>
              <a:pathLst>
                <a:path extrusionOk="0" h="123" w="268">
                  <a:moveTo>
                    <a:pt x="1" y="1"/>
                  </a:moveTo>
                  <a:lnTo>
                    <a:pt x="1" y="1"/>
                  </a:lnTo>
                  <a:cubicBezTo>
                    <a:pt x="45" y="25"/>
                    <a:pt x="89" y="48"/>
                    <a:pt x="133" y="71"/>
                  </a:cubicBezTo>
                  <a:cubicBezTo>
                    <a:pt x="210" y="104"/>
                    <a:pt x="256" y="122"/>
                    <a:pt x="260" y="122"/>
                  </a:cubicBezTo>
                  <a:cubicBezTo>
                    <a:pt x="267" y="122"/>
                    <a:pt x="189" y="84"/>
                    <a:pt x="1" y="1"/>
                  </a:cubicBezTo>
                  <a:close/>
                </a:path>
              </a:pathLst>
            </a:custGeom>
            <a:solidFill>
              <a:srgbClr val="08B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flipH="1">
              <a:off x="6728894" y="1217717"/>
              <a:ext cx="288345" cy="189386"/>
            </a:xfrm>
            <a:custGeom>
              <a:rect b="b" l="l" r="r" t="t"/>
              <a:pathLst>
                <a:path extrusionOk="0" h="6604" w="10053">
                  <a:moveTo>
                    <a:pt x="6035" y="0"/>
                  </a:moveTo>
                  <a:cubicBezTo>
                    <a:pt x="4331" y="0"/>
                    <a:pt x="2457" y="260"/>
                    <a:pt x="412" y="559"/>
                  </a:cubicBezTo>
                  <a:cubicBezTo>
                    <a:pt x="388" y="563"/>
                    <a:pt x="364" y="565"/>
                    <a:pt x="339" y="568"/>
                  </a:cubicBezTo>
                  <a:cubicBezTo>
                    <a:pt x="60" y="1730"/>
                    <a:pt x="1" y="3032"/>
                    <a:pt x="429" y="4358"/>
                  </a:cubicBezTo>
                  <a:cubicBezTo>
                    <a:pt x="429" y="4358"/>
                    <a:pt x="4862" y="6603"/>
                    <a:pt x="7257" y="6603"/>
                  </a:cubicBezTo>
                  <a:cubicBezTo>
                    <a:pt x="7553" y="6603"/>
                    <a:pt x="7818" y="6569"/>
                    <a:pt x="8039" y="6492"/>
                  </a:cubicBezTo>
                  <a:cubicBezTo>
                    <a:pt x="10052" y="5793"/>
                    <a:pt x="8569" y="2502"/>
                    <a:pt x="6051" y="1324"/>
                  </a:cubicBezTo>
                  <a:cubicBezTo>
                    <a:pt x="4069" y="398"/>
                    <a:pt x="6018" y="104"/>
                    <a:pt x="7324" y="104"/>
                  </a:cubicBezTo>
                  <a:cubicBezTo>
                    <a:pt x="7560" y="104"/>
                    <a:pt x="7775" y="113"/>
                    <a:pt x="7942" y="131"/>
                  </a:cubicBezTo>
                  <a:cubicBezTo>
                    <a:pt x="7332" y="39"/>
                    <a:pt x="6697" y="0"/>
                    <a:pt x="6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flipH="1">
              <a:off x="6852020" y="1073988"/>
              <a:ext cx="292189" cy="278028"/>
            </a:xfrm>
            <a:custGeom>
              <a:rect b="b" l="l" r="r" t="t"/>
              <a:pathLst>
                <a:path extrusionOk="0" h="9695" w="10187">
                  <a:moveTo>
                    <a:pt x="1362" y="1"/>
                  </a:moveTo>
                  <a:cubicBezTo>
                    <a:pt x="2049" y="2481"/>
                    <a:pt x="200" y="5890"/>
                    <a:pt x="200" y="5890"/>
                  </a:cubicBezTo>
                  <a:cubicBezTo>
                    <a:pt x="0" y="6986"/>
                    <a:pt x="4452" y="9695"/>
                    <a:pt x="6324" y="9695"/>
                  </a:cubicBezTo>
                  <a:cubicBezTo>
                    <a:pt x="6768" y="9695"/>
                    <a:pt x="7067" y="9542"/>
                    <a:pt x="7124" y="9180"/>
                  </a:cubicBezTo>
                  <a:cubicBezTo>
                    <a:pt x="7352" y="7728"/>
                    <a:pt x="6860" y="5126"/>
                    <a:pt x="6834" y="4751"/>
                  </a:cubicBezTo>
                  <a:cubicBezTo>
                    <a:pt x="7525" y="4681"/>
                    <a:pt x="8716" y="4489"/>
                    <a:pt x="9451" y="4157"/>
                  </a:cubicBezTo>
                  <a:cubicBezTo>
                    <a:pt x="10186" y="3824"/>
                    <a:pt x="1363" y="1"/>
                    <a:pt x="1362"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flipH="1">
              <a:off x="7042130" y="1073988"/>
              <a:ext cx="63015" cy="45741"/>
            </a:xfrm>
            <a:custGeom>
              <a:rect b="b" l="l" r="r" t="t"/>
              <a:pathLst>
                <a:path extrusionOk="0" h="1595" w="2197">
                  <a:moveTo>
                    <a:pt x="0" y="1"/>
                  </a:moveTo>
                  <a:lnTo>
                    <a:pt x="0" y="1"/>
                  </a:lnTo>
                  <a:cubicBezTo>
                    <a:pt x="140" y="506"/>
                    <a:pt x="172" y="1049"/>
                    <a:pt x="139" y="1594"/>
                  </a:cubicBezTo>
                  <a:cubicBezTo>
                    <a:pt x="575" y="1166"/>
                    <a:pt x="1114" y="959"/>
                    <a:pt x="1718" y="891"/>
                  </a:cubicBezTo>
                  <a:cubicBezTo>
                    <a:pt x="1747" y="888"/>
                    <a:pt x="1775" y="886"/>
                    <a:pt x="1803" y="886"/>
                  </a:cubicBezTo>
                  <a:cubicBezTo>
                    <a:pt x="1939" y="886"/>
                    <a:pt x="2071" y="921"/>
                    <a:pt x="2194" y="980"/>
                  </a:cubicBezTo>
                  <a:cubicBezTo>
                    <a:pt x="2195" y="979"/>
                    <a:pt x="2195" y="977"/>
                    <a:pt x="2197" y="976"/>
                  </a:cubicBezTo>
                  <a:cubicBezTo>
                    <a:pt x="950" y="412"/>
                    <a:pt x="1" y="1"/>
                    <a:pt x="0" y="1"/>
                  </a:cubicBezTo>
                  <a:close/>
                </a:path>
              </a:pathLst>
            </a:custGeom>
            <a:solidFill>
              <a:srgbClr val="9C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flipH="1">
              <a:off x="6856127" y="1144132"/>
              <a:ext cx="200720" cy="66102"/>
            </a:xfrm>
            <a:custGeom>
              <a:rect b="b" l="l" r="r" t="t"/>
              <a:pathLst>
                <a:path extrusionOk="0" h="2305" w="6998">
                  <a:moveTo>
                    <a:pt x="1" y="0"/>
                  </a:moveTo>
                  <a:lnTo>
                    <a:pt x="1" y="2"/>
                  </a:lnTo>
                  <a:cubicBezTo>
                    <a:pt x="1" y="2"/>
                    <a:pt x="1161" y="1601"/>
                    <a:pt x="3788" y="2305"/>
                  </a:cubicBezTo>
                  <a:cubicBezTo>
                    <a:pt x="4479" y="2235"/>
                    <a:pt x="5670" y="2043"/>
                    <a:pt x="6405" y="1711"/>
                  </a:cubicBezTo>
                  <a:cubicBezTo>
                    <a:pt x="6997" y="1443"/>
                    <a:pt x="1" y="0"/>
                    <a:pt x="1" y="0"/>
                  </a:cubicBezTo>
                  <a:close/>
                </a:path>
              </a:pathLst>
            </a:custGeom>
            <a:solidFill>
              <a:srgbClr val="5F2D18">
                <a:alpha val="18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flipH="1">
              <a:off x="6856726" y="863842"/>
              <a:ext cx="260925" cy="333003"/>
            </a:xfrm>
            <a:custGeom>
              <a:rect b="b" l="l" r="r" t="t"/>
              <a:pathLst>
                <a:path extrusionOk="0" h="11612" w="9097">
                  <a:moveTo>
                    <a:pt x="7601" y="1"/>
                  </a:moveTo>
                  <a:cubicBezTo>
                    <a:pt x="7328" y="1"/>
                    <a:pt x="7180" y="493"/>
                    <a:pt x="7015" y="580"/>
                  </a:cubicBezTo>
                  <a:cubicBezTo>
                    <a:pt x="6991" y="592"/>
                    <a:pt x="6946" y="598"/>
                    <a:pt x="6886" y="598"/>
                  </a:cubicBezTo>
                  <a:cubicBezTo>
                    <a:pt x="6586" y="598"/>
                    <a:pt x="5891" y="469"/>
                    <a:pt x="5278" y="469"/>
                  </a:cubicBezTo>
                  <a:cubicBezTo>
                    <a:pt x="4637" y="469"/>
                    <a:pt x="4086" y="610"/>
                    <a:pt x="4178" y="1190"/>
                  </a:cubicBezTo>
                  <a:cubicBezTo>
                    <a:pt x="4579" y="3744"/>
                    <a:pt x="1811" y="4004"/>
                    <a:pt x="2255" y="7318"/>
                  </a:cubicBezTo>
                  <a:cubicBezTo>
                    <a:pt x="2204" y="7108"/>
                    <a:pt x="1952" y="6644"/>
                    <a:pt x="1588" y="6243"/>
                  </a:cubicBezTo>
                  <a:cubicBezTo>
                    <a:pt x="1513" y="6220"/>
                    <a:pt x="1422" y="6209"/>
                    <a:pt x="1324" y="6209"/>
                  </a:cubicBezTo>
                  <a:cubicBezTo>
                    <a:pt x="787" y="6209"/>
                    <a:pt x="0" y="6520"/>
                    <a:pt x="66" y="6850"/>
                  </a:cubicBezTo>
                  <a:cubicBezTo>
                    <a:pt x="278" y="7583"/>
                    <a:pt x="882" y="8013"/>
                    <a:pt x="1325" y="8013"/>
                  </a:cubicBezTo>
                  <a:cubicBezTo>
                    <a:pt x="1438" y="8013"/>
                    <a:pt x="1540" y="7985"/>
                    <a:pt x="1623" y="7927"/>
                  </a:cubicBezTo>
                  <a:cubicBezTo>
                    <a:pt x="1670" y="8503"/>
                    <a:pt x="1820" y="9598"/>
                    <a:pt x="2258" y="9906"/>
                  </a:cubicBezTo>
                  <a:cubicBezTo>
                    <a:pt x="2542" y="10108"/>
                    <a:pt x="4611" y="11116"/>
                    <a:pt x="6476" y="11504"/>
                  </a:cubicBezTo>
                  <a:cubicBezTo>
                    <a:pt x="6809" y="11574"/>
                    <a:pt x="7188" y="11612"/>
                    <a:pt x="7548" y="11612"/>
                  </a:cubicBezTo>
                  <a:cubicBezTo>
                    <a:pt x="8256" y="11612"/>
                    <a:pt x="8887" y="11465"/>
                    <a:pt x="8931" y="11128"/>
                  </a:cubicBezTo>
                  <a:cubicBezTo>
                    <a:pt x="9034" y="10332"/>
                    <a:pt x="9096" y="2392"/>
                    <a:pt x="8302" y="807"/>
                  </a:cubicBezTo>
                  <a:cubicBezTo>
                    <a:pt x="7995" y="195"/>
                    <a:pt x="7773" y="1"/>
                    <a:pt x="7601"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flipH="1">
              <a:off x="7076670" y="1507183"/>
              <a:ext cx="390484" cy="429474"/>
            </a:xfrm>
            <a:custGeom>
              <a:rect b="b" l="l" r="r" t="t"/>
              <a:pathLst>
                <a:path extrusionOk="0" h="14976" w="13614">
                  <a:moveTo>
                    <a:pt x="4043" y="0"/>
                  </a:moveTo>
                  <a:cubicBezTo>
                    <a:pt x="3138" y="0"/>
                    <a:pt x="1" y="2366"/>
                    <a:pt x="1" y="2366"/>
                  </a:cubicBezTo>
                  <a:cubicBezTo>
                    <a:pt x="32" y="2348"/>
                    <a:pt x="72" y="2338"/>
                    <a:pt x="120" y="2338"/>
                  </a:cubicBezTo>
                  <a:cubicBezTo>
                    <a:pt x="834" y="2338"/>
                    <a:pt x="3341" y="4430"/>
                    <a:pt x="4351" y="10665"/>
                  </a:cubicBezTo>
                  <a:cubicBezTo>
                    <a:pt x="4521" y="11719"/>
                    <a:pt x="4619" y="13174"/>
                    <a:pt x="4661" y="14757"/>
                  </a:cubicBezTo>
                  <a:cubicBezTo>
                    <a:pt x="4726" y="13985"/>
                    <a:pt x="5448" y="13720"/>
                    <a:pt x="6456" y="13720"/>
                  </a:cubicBezTo>
                  <a:cubicBezTo>
                    <a:pt x="8652" y="13720"/>
                    <a:pt x="12204" y="14976"/>
                    <a:pt x="13279" y="14976"/>
                  </a:cubicBezTo>
                  <a:cubicBezTo>
                    <a:pt x="13498" y="14976"/>
                    <a:pt x="13614" y="14923"/>
                    <a:pt x="13594" y="14798"/>
                  </a:cubicBezTo>
                  <a:cubicBezTo>
                    <a:pt x="13437" y="13774"/>
                    <a:pt x="7687" y="10949"/>
                    <a:pt x="5922" y="8356"/>
                  </a:cubicBezTo>
                  <a:cubicBezTo>
                    <a:pt x="4157" y="5764"/>
                    <a:pt x="4936" y="59"/>
                    <a:pt x="4075" y="1"/>
                  </a:cubicBezTo>
                  <a:cubicBezTo>
                    <a:pt x="4065" y="1"/>
                    <a:pt x="4054" y="0"/>
                    <a:pt x="4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1"/>
          <p:cNvGrpSpPr/>
          <p:nvPr/>
        </p:nvGrpSpPr>
        <p:grpSpPr>
          <a:xfrm flipH="1">
            <a:off x="5208471" y="1027554"/>
            <a:ext cx="508913" cy="499413"/>
            <a:chOff x="7178199" y="1680556"/>
            <a:chExt cx="281525" cy="276285"/>
          </a:xfrm>
        </p:grpSpPr>
        <p:sp>
          <p:nvSpPr>
            <p:cNvPr id="576" name="Google Shape;576;p31"/>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MAIN GOALS</a:t>
            </a:r>
            <a:endParaRPr/>
          </a:p>
        </p:txBody>
      </p:sp>
      <p:sp>
        <p:nvSpPr>
          <p:cNvPr id="597" name="Google Shape;597;p32"/>
          <p:cNvSpPr txBox="1"/>
          <p:nvPr>
            <p:ph idx="5" type="subTitle"/>
          </p:nvPr>
        </p:nvSpPr>
        <p:spPr>
          <a:xfrm>
            <a:off x="3484350" y="1878875"/>
            <a:ext cx="21753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Player Health &amp; Injury Analytics</a:t>
            </a:r>
            <a:endParaRPr/>
          </a:p>
        </p:txBody>
      </p:sp>
      <p:sp>
        <p:nvSpPr>
          <p:cNvPr id="598" name="Google Shape;598;p32"/>
          <p:cNvSpPr txBox="1"/>
          <p:nvPr>
            <p:ph idx="1" type="subTitle"/>
          </p:nvPr>
        </p:nvSpPr>
        <p:spPr>
          <a:xfrm>
            <a:off x="937625" y="2804973"/>
            <a:ext cx="21753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erformance </a:t>
            </a:r>
            <a:r>
              <a:rPr lang="en"/>
              <a:t>evaluation</a:t>
            </a:r>
            <a:r>
              <a:rPr lang="en"/>
              <a:t> of </a:t>
            </a:r>
            <a:r>
              <a:rPr lang="en"/>
              <a:t>player </a:t>
            </a:r>
            <a:r>
              <a:rPr lang="en"/>
              <a:t>with the goals of: </a:t>
            </a:r>
            <a:endParaRPr/>
          </a:p>
          <a:p>
            <a:pPr indent="-190500" lvl="0" marL="171450" rtl="0" algn="l">
              <a:spcBef>
                <a:spcPts val="1000"/>
              </a:spcBef>
              <a:spcAft>
                <a:spcPts val="0"/>
              </a:spcAft>
              <a:buSzPts val="1200"/>
              <a:buChar char="●"/>
            </a:pPr>
            <a:r>
              <a:rPr lang="en"/>
              <a:t>Best possible players</a:t>
            </a:r>
            <a:endParaRPr/>
          </a:p>
          <a:p>
            <a:pPr indent="-190500" lvl="0" marL="171450" rtl="0" algn="l">
              <a:spcBef>
                <a:spcPts val="1000"/>
              </a:spcBef>
              <a:spcAft>
                <a:spcPts val="0"/>
              </a:spcAft>
              <a:buSzPts val="1200"/>
              <a:buChar char="●"/>
            </a:pPr>
            <a:r>
              <a:rPr lang="en"/>
              <a:t>Best possible line-up</a:t>
            </a:r>
            <a:endParaRPr/>
          </a:p>
          <a:p>
            <a:pPr indent="-190500" lvl="0" marL="171450" rtl="0" algn="l">
              <a:spcBef>
                <a:spcPts val="1000"/>
              </a:spcBef>
              <a:spcAft>
                <a:spcPts val="1000"/>
              </a:spcAft>
              <a:buSzPts val="1200"/>
              <a:buChar char="●"/>
            </a:pPr>
            <a:r>
              <a:rPr lang="en"/>
              <a:t>Best decisions on field</a:t>
            </a:r>
            <a:endParaRPr/>
          </a:p>
        </p:txBody>
      </p:sp>
      <p:sp>
        <p:nvSpPr>
          <p:cNvPr id="599" name="Google Shape;599;p32"/>
          <p:cNvSpPr txBox="1"/>
          <p:nvPr>
            <p:ph idx="4" type="subTitle"/>
          </p:nvPr>
        </p:nvSpPr>
        <p:spPr>
          <a:xfrm>
            <a:off x="937625" y="1878875"/>
            <a:ext cx="21753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Player &amp; Game Performance</a:t>
            </a:r>
            <a:endParaRPr/>
          </a:p>
        </p:txBody>
      </p:sp>
      <p:sp>
        <p:nvSpPr>
          <p:cNvPr id="600" name="Google Shape;600;p32"/>
          <p:cNvSpPr txBox="1"/>
          <p:nvPr>
            <p:ph idx="3" type="subTitle"/>
          </p:nvPr>
        </p:nvSpPr>
        <p:spPr>
          <a:xfrm>
            <a:off x="6031075" y="2804973"/>
            <a:ext cx="21753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Analytical operations concerning:</a:t>
            </a:r>
            <a:endParaRPr/>
          </a:p>
          <a:p>
            <a:pPr indent="-190500" lvl="0" marL="171450" rtl="0" algn="l">
              <a:spcBef>
                <a:spcPts val="1000"/>
              </a:spcBef>
              <a:spcAft>
                <a:spcPts val="0"/>
              </a:spcAft>
              <a:buSzPts val="1200"/>
              <a:buChar char="●"/>
            </a:pPr>
            <a:r>
              <a:rPr lang="en"/>
              <a:t>Strategically adapt the ticket prices</a:t>
            </a:r>
            <a:endParaRPr/>
          </a:p>
          <a:p>
            <a:pPr indent="-190500" lvl="0" marL="171450" rtl="0" algn="l">
              <a:spcBef>
                <a:spcPts val="1000"/>
              </a:spcBef>
              <a:spcAft>
                <a:spcPts val="0"/>
              </a:spcAft>
              <a:buSzPts val="1200"/>
              <a:buChar char="●"/>
            </a:pPr>
            <a:r>
              <a:rPr lang="en"/>
              <a:t>Increase fan engagement </a:t>
            </a:r>
            <a:endParaRPr/>
          </a:p>
          <a:p>
            <a:pPr indent="0" lvl="0" marL="0" marR="0" rtl="0" algn="l">
              <a:lnSpc>
                <a:spcPct val="100000"/>
              </a:lnSpc>
              <a:spcBef>
                <a:spcPts val="1000"/>
              </a:spcBef>
              <a:spcAft>
                <a:spcPts val="1000"/>
              </a:spcAft>
              <a:buNone/>
            </a:pPr>
            <a:r>
              <a:t/>
            </a:r>
            <a:endParaRPr/>
          </a:p>
        </p:txBody>
      </p:sp>
      <p:sp>
        <p:nvSpPr>
          <p:cNvPr id="601" name="Google Shape;601;p32"/>
          <p:cNvSpPr txBox="1"/>
          <p:nvPr>
            <p:ph idx="6" type="subTitle"/>
          </p:nvPr>
        </p:nvSpPr>
        <p:spPr>
          <a:xfrm>
            <a:off x="6031075" y="1878875"/>
            <a:ext cx="21753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Analytics</a:t>
            </a:r>
            <a:endParaRPr/>
          </a:p>
        </p:txBody>
      </p:sp>
      <p:grpSp>
        <p:nvGrpSpPr>
          <p:cNvPr id="602" name="Google Shape;602;p32"/>
          <p:cNvGrpSpPr/>
          <p:nvPr/>
        </p:nvGrpSpPr>
        <p:grpSpPr>
          <a:xfrm flipH="1">
            <a:off x="467835" y="646983"/>
            <a:ext cx="749815" cy="749811"/>
            <a:chOff x="7178199" y="1680556"/>
            <a:chExt cx="281525" cy="276285"/>
          </a:xfrm>
        </p:grpSpPr>
        <p:sp>
          <p:nvSpPr>
            <p:cNvPr id="603" name="Google Shape;603;p32"/>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2"/>
          <p:cNvGrpSpPr/>
          <p:nvPr/>
        </p:nvGrpSpPr>
        <p:grpSpPr>
          <a:xfrm>
            <a:off x="8000998" y="133233"/>
            <a:ext cx="566936" cy="566938"/>
            <a:chOff x="7178199" y="1680556"/>
            <a:chExt cx="281525" cy="276285"/>
          </a:xfrm>
        </p:grpSpPr>
        <p:sp>
          <p:nvSpPr>
            <p:cNvPr id="619" name="Google Shape;619;p32"/>
            <p:cNvSpPr/>
            <p:nvPr/>
          </p:nvSpPr>
          <p:spPr>
            <a:xfrm>
              <a:off x="7224298" y="1693971"/>
              <a:ext cx="113997" cy="101378"/>
            </a:xfrm>
            <a:custGeom>
              <a:rect b="b" l="l" r="r" t="t"/>
              <a:pathLst>
                <a:path extrusionOk="0" h="5494" w="6177">
                  <a:moveTo>
                    <a:pt x="4218" y="1"/>
                  </a:moveTo>
                  <a:lnTo>
                    <a:pt x="1080" y="1150"/>
                  </a:lnTo>
                  <a:lnTo>
                    <a:pt x="0" y="3795"/>
                  </a:lnTo>
                  <a:lnTo>
                    <a:pt x="1938" y="5493"/>
                  </a:lnTo>
                  <a:lnTo>
                    <a:pt x="5022" y="4445"/>
                  </a:lnTo>
                  <a:lnTo>
                    <a:pt x="6176" y="146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7192224" y="1763997"/>
              <a:ext cx="67859" cy="95086"/>
            </a:xfrm>
            <a:custGeom>
              <a:rect b="b" l="l" r="r" t="t"/>
              <a:pathLst>
                <a:path extrusionOk="0" h="5153" w="3677">
                  <a:moveTo>
                    <a:pt x="1738" y="0"/>
                  </a:moveTo>
                  <a:lnTo>
                    <a:pt x="0" y="2225"/>
                  </a:lnTo>
                  <a:lnTo>
                    <a:pt x="802" y="5153"/>
                  </a:lnTo>
                  <a:lnTo>
                    <a:pt x="3043" y="4891"/>
                  </a:lnTo>
                  <a:lnTo>
                    <a:pt x="3676" y="1698"/>
                  </a:lnTo>
                  <a:lnTo>
                    <a:pt x="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7302140" y="1680556"/>
              <a:ext cx="108423" cy="49139"/>
            </a:xfrm>
            <a:custGeom>
              <a:rect b="b" l="l" r="r" t="t"/>
              <a:pathLst>
                <a:path extrusionOk="0" h="2663" w="5875">
                  <a:moveTo>
                    <a:pt x="942" y="1"/>
                  </a:moveTo>
                  <a:cubicBezTo>
                    <a:pt x="861" y="1"/>
                    <a:pt x="779" y="2"/>
                    <a:pt x="698" y="5"/>
                  </a:cubicBezTo>
                  <a:lnTo>
                    <a:pt x="0" y="728"/>
                  </a:lnTo>
                  <a:lnTo>
                    <a:pt x="1958" y="2192"/>
                  </a:lnTo>
                  <a:lnTo>
                    <a:pt x="5167" y="2663"/>
                  </a:lnTo>
                  <a:lnTo>
                    <a:pt x="5874" y="1855"/>
                  </a:lnTo>
                  <a:cubicBezTo>
                    <a:pt x="4453" y="609"/>
                    <a:pt x="269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7236570" y="1680630"/>
              <a:ext cx="78452" cy="34580"/>
            </a:xfrm>
            <a:custGeom>
              <a:rect b="b" l="l" r="r" t="t"/>
              <a:pathLst>
                <a:path extrusionOk="0" h="1874" w="4251">
                  <a:moveTo>
                    <a:pt x="4251" y="1"/>
                  </a:moveTo>
                  <a:cubicBezTo>
                    <a:pt x="2742" y="51"/>
                    <a:pt x="1252" y="552"/>
                    <a:pt x="0" y="1492"/>
                  </a:cubicBezTo>
                  <a:lnTo>
                    <a:pt x="414" y="1873"/>
                  </a:lnTo>
                  <a:lnTo>
                    <a:pt x="3553" y="724"/>
                  </a:lnTo>
                  <a:lnTo>
                    <a:pt x="4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7182351" y="1708161"/>
              <a:ext cx="61898" cy="96913"/>
            </a:xfrm>
            <a:custGeom>
              <a:rect b="b" l="l" r="r" t="t"/>
              <a:pathLst>
                <a:path extrusionOk="0" h="5252" w="3354">
                  <a:moveTo>
                    <a:pt x="2938" y="0"/>
                  </a:moveTo>
                  <a:cubicBezTo>
                    <a:pt x="2531" y="307"/>
                    <a:pt x="2149" y="658"/>
                    <a:pt x="1799" y="1057"/>
                  </a:cubicBezTo>
                  <a:cubicBezTo>
                    <a:pt x="772" y="2229"/>
                    <a:pt x="177" y="3632"/>
                    <a:pt x="1" y="5071"/>
                  </a:cubicBezTo>
                  <a:lnTo>
                    <a:pt x="535" y="5251"/>
                  </a:lnTo>
                  <a:lnTo>
                    <a:pt x="2273" y="3026"/>
                  </a:lnTo>
                  <a:lnTo>
                    <a:pt x="3353" y="381"/>
                  </a:lnTo>
                  <a:lnTo>
                    <a:pt x="2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7178199" y="1801713"/>
              <a:ext cx="28845" cy="97152"/>
            </a:xfrm>
            <a:custGeom>
              <a:rect b="b" l="l" r="r" t="t"/>
              <a:pathLst>
                <a:path extrusionOk="0" h="5265" w="1563">
                  <a:moveTo>
                    <a:pt x="226" y="1"/>
                  </a:moveTo>
                  <a:lnTo>
                    <a:pt x="226" y="1"/>
                  </a:lnTo>
                  <a:cubicBezTo>
                    <a:pt x="1" y="1831"/>
                    <a:pt x="455" y="3716"/>
                    <a:pt x="1558" y="5264"/>
                  </a:cubicBezTo>
                  <a:lnTo>
                    <a:pt x="1562" y="3110"/>
                  </a:lnTo>
                  <a:lnTo>
                    <a:pt x="759" y="181"/>
                  </a:lnTo>
                  <a:lnTo>
                    <a:pt x="760" y="181"/>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7206932" y="1854247"/>
              <a:ext cx="87311" cy="86579"/>
            </a:xfrm>
            <a:custGeom>
              <a:rect b="b" l="l" r="r" t="t"/>
              <a:pathLst>
                <a:path extrusionOk="0" h="4692" w="4731">
                  <a:moveTo>
                    <a:pt x="2247" y="0"/>
                  </a:moveTo>
                  <a:lnTo>
                    <a:pt x="5" y="262"/>
                  </a:lnTo>
                  <a:lnTo>
                    <a:pt x="1" y="2416"/>
                  </a:lnTo>
                  <a:cubicBezTo>
                    <a:pt x="332" y="2880"/>
                    <a:pt x="718" y="3313"/>
                    <a:pt x="1166" y="3705"/>
                  </a:cubicBezTo>
                  <a:cubicBezTo>
                    <a:pt x="1612" y="4097"/>
                    <a:pt x="2094" y="4424"/>
                    <a:pt x="2597" y="4691"/>
                  </a:cubicBezTo>
                  <a:lnTo>
                    <a:pt x="4731" y="4402"/>
                  </a:lnTo>
                  <a:lnTo>
                    <a:pt x="4696" y="2147"/>
                  </a:lnTo>
                  <a:lnTo>
                    <a:pt x="3472" y="1074"/>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7248363" y="1775991"/>
              <a:ext cx="113812" cy="117875"/>
            </a:xfrm>
            <a:custGeom>
              <a:rect b="b" l="l" r="r" t="t"/>
              <a:pathLst>
                <a:path extrusionOk="0" h="6388" w="6167">
                  <a:moveTo>
                    <a:pt x="3718" y="0"/>
                  </a:moveTo>
                  <a:lnTo>
                    <a:pt x="634" y="1048"/>
                  </a:lnTo>
                  <a:lnTo>
                    <a:pt x="1" y="4241"/>
                  </a:lnTo>
                  <a:lnTo>
                    <a:pt x="1227" y="5315"/>
                  </a:lnTo>
                  <a:lnTo>
                    <a:pt x="2451" y="6388"/>
                  </a:lnTo>
                  <a:lnTo>
                    <a:pt x="5533" y="5340"/>
                  </a:lnTo>
                  <a:lnTo>
                    <a:pt x="6167" y="2145"/>
                  </a:lnTo>
                  <a:lnTo>
                    <a:pt x="4942" y="1073"/>
                  </a:ln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7350472" y="1787228"/>
              <a:ext cx="94969" cy="118631"/>
            </a:xfrm>
            <a:custGeom>
              <a:rect b="b" l="l" r="r" t="t"/>
              <a:pathLst>
                <a:path extrusionOk="0" h="6429" w="5146">
                  <a:moveTo>
                    <a:pt x="3436" y="0"/>
                  </a:moveTo>
                  <a:lnTo>
                    <a:pt x="634" y="1536"/>
                  </a:lnTo>
                  <a:lnTo>
                    <a:pt x="0" y="4731"/>
                  </a:lnTo>
                  <a:lnTo>
                    <a:pt x="1938" y="6429"/>
                  </a:lnTo>
                  <a:lnTo>
                    <a:pt x="4417" y="5012"/>
                  </a:lnTo>
                  <a:lnTo>
                    <a:pt x="5145" y="1749"/>
                  </a:lnTo>
                  <a:lnTo>
                    <a:pt x="3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7316959" y="1720985"/>
              <a:ext cx="96944" cy="94606"/>
            </a:xfrm>
            <a:custGeom>
              <a:rect b="b" l="l" r="r" t="t"/>
              <a:pathLst>
                <a:path extrusionOk="0" h="5127" w="5253">
                  <a:moveTo>
                    <a:pt x="1155" y="1"/>
                  </a:moveTo>
                  <a:lnTo>
                    <a:pt x="1" y="2981"/>
                  </a:lnTo>
                  <a:lnTo>
                    <a:pt x="1225" y="4054"/>
                  </a:lnTo>
                  <a:lnTo>
                    <a:pt x="2450" y="5126"/>
                  </a:lnTo>
                  <a:lnTo>
                    <a:pt x="5252" y="3590"/>
                  </a:lnTo>
                  <a:lnTo>
                    <a:pt x="4364" y="472"/>
                  </a:lnTo>
                  <a:lnTo>
                    <a:pt x="11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7293595" y="1874507"/>
              <a:ext cx="92663" cy="68551"/>
            </a:xfrm>
            <a:custGeom>
              <a:rect b="b" l="l" r="r" t="t"/>
              <a:pathLst>
                <a:path extrusionOk="0" h="3715" w="5021">
                  <a:moveTo>
                    <a:pt x="3082" y="1"/>
                  </a:moveTo>
                  <a:lnTo>
                    <a:pt x="0" y="1049"/>
                  </a:lnTo>
                  <a:lnTo>
                    <a:pt x="35" y="3304"/>
                  </a:lnTo>
                  <a:lnTo>
                    <a:pt x="3043" y="3715"/>
                  </a:lnTo>
                  <a:lnTo>
                    <a:pt x="5020" y="1699"/>
                  </a:lnTo>
                  <a:lnTo>
                    <a:pt x="3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7397476" y="1714767"/>
              <a:ext cx="59480" cy="104736"/>
            </a:xfrm>
            <a:custGeom>
              <a:rect b="b" l="l" r="r" t="t"/>
              <a:pathLst>
                <a:path extrusionOk="0" h="5676" w="3223">
                  <a:moveTo>
                    <a:pt x="708" y="1"/>
                  </a:moveTo>
                  <a:lnTo>
                    <a:pt x="1" y="809"/>
                  </a:lnTo>
                  <a:lnTo>
                    <a:pt x="889" y="3927"/>
                  </a:lnTo>
                  <a:lnTo>
                    <a:pt x="2598" y="5676"/>
                  </a:lnTo>
                  <a:lnTo>
                    <a:pt x="3222" y="4889"/>
                  </a:lnTo>
                  <a:cubicBezTo>
                    <a:pt x="3042" y="3066"/>
                    <a:pt x="2196" y="1304"/>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7431986" y="1804961"/>
              <a:ext cx="27738" cy="81394"/>
            </a:xfrm>
            <a:custGeom>
              <a:rect b="b" l="l" r="r" t="t"/>
              <a:pathLst>
                <a:path extrusionOk="0" h="4411" w="1503">
                  <a:moveTo>
                    <a:pt x="1352" y="1"/>
                  </a:moveTo>
                  <a:lnTo>
                    <a:pt x="728" y="788"/>
                  </a:lnTo>
                  <a:lnTo>
                    <a:pt x="0" y="4051"/>
                  </a:lnTo>
                  <a:lnTo>
                    <a:pt x="433" y="4411"/>
                  </a:lnTo>
                  <a:cubicBezTo>
                    <a:pt x="1202" y="3047"/>
                    <a:pt x="1503" y="1503"/>
                    <a:pt x="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7349771" y="1879692"/>
              <a:ext cx="90226" cy="72721"/>
            </a:xfrm>
            <a:custGeom>
              <a:rect b="b" l="l" r="r" t="t"/>
              <a:pathLst>
                <a:path extrusionOk="0" h="3941" w="4889">
                  <a:moveTo>
                    <a:pt x="4455" y="1"/>
                  </a:moveTo>
                  <a:lnTo>
                    <a:pt x="1976" y="1418"/>
                  </a:lnTo>
                  <a:lnTo>
                    <a:pt x="1978" y="1418"/>
                  </a:lnTo>
                  <a:lnTo>
                    <a:pt x="0" y="3435"/>
                  </a:lnTo>
                  <a:lnTo>
                    <a:pt x="248" y="3941"/>
                  </a:lnTo>
                  <a:cubicBezTo>
                    <a:pt x="1651" y="3576"/>
                    <a:pt x="2964" y="2802"/>
                    <a:pt x="3991" y="1629"/>
                  </a:cubicBezTo>
                  <a:cubicBezTo>
                    <a:pt x="4340" y="1229"/>
                    <a:pt x="4639" y="804"/>
                    <a:pt x="4888" y="361"/>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7254840" y="1935474"/>
              <a:ext cx="99509" cy="21368"/>
            </a:xfrm>
            <a:custGeom>
              <a:rect b="b" l="l" r="r" t="t"/>
              <a:pathLst>
                <a:path extrusionOk="0" h="1158" w="5392">
                  <a:moveTo>
                    <a:pt x="2135" y="0"/>
                  </a:moveTo>
                  <a:lnTo>
                    <a:pt x="1" y="289"/>
                  </a:lnTo>
                  <a:cubicBezTo>
                    <a:pt x="1097" y="871"/>
                    <a:pt x="2301" y="1158"/>
                    <a:pt x="3501" y="1158"/>
                  </a:cubicBezTo>
                  <a:cubicBezTo>
                    <a:pt x="4138" y="1158"/>
                    <a:pt x="4774" y="1077"/>
                    <a:pt x="5392" y="916"/>
                  </a:cubicBezTo>
                  <a:lnTo>
                    <a:pt x="5143" y="411"/>
                  </a:lnTo>
                  <a:lnTo>
                    <a:pt x="21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32"/>
          <p:cNvSpPr txBox="1"/>
          <p:nvPr>
            <p:ph idx="4294967295" type="title"/>
          </p:nvPr>
        </p:nvSpPr>
        <p:spPr>
          <a:xfrm>
            <a:off x="1422575" y="1235875"/>
            <a:ext cx="120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01</a:t>
            </a:r>
            <a:endParaRPr>
              <a:solidFill>
                <a:schemeClr val="accent4"/>
              </a:solidFill>
            </a:endParaRPr>
          </a:p>
        </p:txBody>
      </p:sp>
      <p:sp>
        <p:nvSpPr>
          <p:cNvPr id="636" name="Google Shape;636;p32"/>
          <p:cNvSpPr txBox="1"/>
          <p:nvPr>
            <p:ph idx="4294967295" type="title"/>
          </p:nvPr>
        </p:nvSpPr>
        <p:spPr>
          <a:xfrm>
            <a:off x="3969300" y="1235875"/>
            <a:ext cx="120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02</a:t>
            </a:r>
            <a:endParaRPr>
              <a:solidFill>
                <a:schemeClr val="accent4"/>
              </a:solidFill>
            </a:endParaRPr>
          </a:p>
        </p:txBody>
      </p:sp>
      <p:sp>
        <p:nvSpPr>
          <p:cNvPr id="637" name="Google Shape;637;p32"/>
          <p:cNvSpPr txBox="1"/>
          <p:nvPr>
            <p:ph idx="4294967295" type="title"/>
          </p:nvPr>
        </p:nvSpPr>
        <p:spPr>
          <a:xfrm>
            <a:off x="6516025" y="1235875"/>
            <a:ext cx="120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638" name="Google Shape;638;p32"/>
          <p:cNvSpPr txBox="1"/>
          <p:nvPr>
            <p:ph idx="2" type="subTitle"/>
          </p:nvPr>
        </p:nvSpPr>
        <p:spPr>
          <a:xfrm>
            <a:off x="3484347" y="2804973"/>
            <a:ext cx="21753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njury prevention to ov</a:t>
            </a:r>
            <a:r>
              <a:rPr lang="en"/>
              <a:t>ercome:</a:t>
            </a:r>
            <a:endParaRPr/>
          </a:p>
          <a:p>
            <a:pPr indent="-190500" lvl="0" marL="171450" rtl="0" algn="l">
              <a:spcBef>
                <a:spcPts val="1000"/>
              </a:spcBef>
              <a:spcAft>
                <a:spcPts val="0"/>
              </a:spcAft>
              <a:buSzPts val="1200"/>
              <a:buChar char="●"/>
            </a:pPr>
            <a:r>
              <a:rPr lang="en"/>
              <a:t>Team </a:t>
            </a:r>
            <a:r>
              <a:rPr lang="en"/>
              <a:t>performance</a:t>
            </a:r>
            <a:r>
              <a:rPr lang="en"/>
              <a:t> cost </a:t>
            </a:r>
            <a:endParaRPr/>
          </a:p>
          <a:p>
            <a:pPr indent="-190500" lvl="0" marL="171450" rtl="0" algn="l">
              <a:spcBef>
                <a:spcPts val="1000"/>
              </a:spcBef>
              <a:spcAft>
                <a:spcPts val="1000"/>
              </a:spcAft>
              <a:buSzPts val="1200"/>
              <a:buChar char="●"/>
            </a:pPr>
            <a:r>
              <a:rPr lang="en"/>
              <a:t>Financial cost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3"/>
          <p:cNvSpPr txBox="1"/>
          <p:nvPr>
            <p:ph idx="1" type="subTitle"/>
          </p:nvPr>
        </p:nvSpPr>
        <p:spPr>
          <a:xfrm>
            <a:off x="615875" y="1594975"/>
            <a:ext cx="4957800" cy="3032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500"/>
              <a:t>Performance</a:t>
            </a:r>
            <a:r>
              <a:rPr lang="en" sz="1500"/>
              <a:t> data allow us to: </a:t>
            </a:r>
            <a:endParaRPr sz="1500"/>
          </a:p>
          <a:p>
            <a:pPr indent="-323850" lvl="0" marL="914400" rtl="0" algn="l">
              <a:spcBef>
                <a:spcPts val="1000"/>
              </a:spcBef>
              <a:spcAft>
                <a:spcPts val="0"/>
              </a:spcAft>
              <a:buClr>
                <a:schemeClr val="accent4"/>
              </a:buClr>
              <a:buSzPts val="1500"/>
              <a:buChar char="●"/>
            </a:pPr>
            <a:r>
              <a:rPr lang="en" sz="1500"/>
              <a:t>A</a:t>
            </a:r>
            <a:r>
              <a:rPr lang="en" sz="1500"/>
              <a:t>ppropriately evaluate players </a:t>
            </a:r>
            <a:endParaRPr sz="1500"/>
          </a:p>
          <a:p>
            <a:pPr indent="-323850" lvl="0" marL="914400" rtl="0" algn="l">
              <a:spcBef>
                <a:spcPts val="1000"/>
              </a:spcBef>
              <a:spcAft>
                <a:spcPts val="0"/>
              </a:spcAft>
              <a:buClr>
                <a:schemeClr val="accent4"/>
              </a:buClr>
              <a:buSzPts val="1500"/>
              <a:buChar char="●"/>
            </a:pPr>
            <a:r>
              <a:rPr lang="en" sz="1500"/>
              <a:t>Identify the required skill set </a:t>
            </a:r>
            <a:endParaRPr sz="1500"/>
          </a:p>
          <a:p>
            <a:pPr indent="-323850" lvl="0" marL="914400" rtl="0" algn="l">
              <a:spcBef>
                <a:spcPts val="1000"/>
              </a:spcBef>
              <a:spcAft>
                <a:spcPts val="0"/>
              </a:spcAft>
              <a:buClr>
                <a:schemeClr val="accent4"/>
              </a:buClr>
              <a:buSzPts val="1500"/>
              <a:buChar char="●"/>
            </a:pPr>
            <a:r>
              <a:rPr lang="en" sz="1500"/>
              <a:t>Quantify player’s relative importance to team’s success</a:t>
            </a:r>
            <a:endParaRPr sz="1500"/>
          </a:p>
          <a:p>
            <a:pPr indent="-323850" lvl="0" marL="914400" rtl="0" algn="l">
              <a:spcBef>
                <a:spcPts val="1000"/>
              </a:spcBef>
              <a:spcAft>
                <a:spcPts val="0"/>
              </a:spcAft>
              <a:buClr>
                <a:schemeClr val="accent4"/>
              </a:buClr>
              <a:buSzPts val="1500"/>
              <a:buChar char="●"/>
            </a:pPr>
            <a:r>
              <a:rPr lang="en" sz="1500"/>
              <a:t>Develop data-based models for player scouting</a:t>
            </a:r>
            <a:endParaRPr sz="1500"/>
          </a:p>
          <a:p>
            <a:pPr indent="-323850" lvl="0" marL="914400" rtl="0" algn="l">
              <a:spcBef>
                <a:spcPts val="1000"/>
              </a:spcBef>
              <a:spcAft>
                <a:spcPts val="0"/>
              </a:spcAft>
              <a:buClr>
                <a:schemeClr val="accent4"/>
              </a:buClr>
              <a:buSzPts val="1500"/>
              <a:buChar char="●"/>
            </a:pPr>
            <a:r>
              <a:rPr lang="en" sz="1500"/>
              <a:t>Simulate games or by analyze game tactics</a:t>
            </a:r>
            <a:endParaRPr sz="1500"/>
          </a:p>
          <a:p>
            <a:pPr indent="0" lvl="0" marL="0" rtl="0" algn="l">
              <a:spcBef>
                <a:spcPts val="1000"/>
              </a:spcBef>
              <a:spcAft>
                <a:spcPts val="1000"/>
              </a:spcAft>
              <a:buNone/>
            </a:pPr>
            <a:r>
              <a:t/>
            </a:r>
            <a:endParaRPr sz="1500"/>
          </a:p>
        </p:txBody>
      </p:sp>
      <p:grpSp>
        <p:nvGrpSpPr>
          <p:cNvPr id="644" name="Google Shape;644;p33"/>
          <p:cNvGrpSpPr/>
          <p:nvPr/>
        </p:nvGrpSpPr>
        <p:grpSpPr>
          <a:xfrm>
            <a:off x="6197021" y="628775"/>
            <a:ext cx="2517262" cy="3868591"/>
            <a:chOff x="6289486" y="847452"/>
            <a:chExt cx="2442047" cy="3752998"/>
          </a:xfrm>
        </p:grpSpPr>
        <p:sp>
          <p:nvSpPr>
            <p:cNvPr id="645" name="Google Shape;645;p33"/>
            <p:cNvSpPr/>
            <p:nvPr/>
          </p:nvSpPr>
          <p:spPr>
            <a:xfrm>
              <a:off x="6684478" y="847452"/>
              <a:ext cx="2046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6" name="Google Shape;646;p33"/>
            <p:cNvSpPr/>
            <p:nvPr/>
          </p:nvSpPr>
          <p:spPr>
            <a:xfrm>
              <a:off x="6684381" y="1097646"/>
              <a:ext cx="20469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7" name="Google Shape;647;p33"/>
            <p:cNvSpPr/>
            <p:nvPr/>
          </p:nvSpPr>
          <p:spPr>
            <a:xfrm>
              <a:off x="6525775" y="1347850"/>
              <a:ext cx="22056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8" name="Google Shape;648;p33"/>
            <p:cNvSpPr/>
            <p:nvPr/>
          </p:nvSpPr>
          <p:spPr>
            <a:xfrm>
              <a:off x="6525775" y="1598050"/>
              <a:ext cx="22056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9" name="Google Shape;649;p33"/>
            <p:cNvSpPr/>
            <p:nvPr/>
          </p:nvSpPr>
          <p:spPr>
            <a:xfrm>
              <a:off x="6920175" y="18482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0" name="Google Shape;650;p33"/>
            <p:cNvSpPr/>
            <p:nvPr/>
          </p:nvSpPr>
          <p:spPr>
            <a:xfrm>
              <a:off x="6920175" y="20984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1" name="Google Shape;651;p33"/>
            <p:cNvSpPr/>
            <p:nvPr/>
          </p:nvSpPr>
          <p:spPr>
            <a:xfrm>
              <a:off x="6920175" y="23486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2" name="Google Shape;652;p33"/>
            <p:cNvSpPr/>
            <p:nvPr/>
          </p:nvSpPr>
          <p:spPr>
            <a:xfrm>
              <a:off x="6920175" y="2598850"/>
              <a:ext cx="18111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3" name="Google Shape;653;p33"/>
            <p:cNvSpPr/>
            <p:nvPr/>
          </p:nvSpPr>
          <p:spPr>
            <a:xfrm>
              <a:off x="6920175" y="2849050"/>
              <a:ext cx="18111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4" name="Google Shape;654;p33"/>
            <p:cNvSpPr/>
            <p:nvPr/>
          </p:nvSpPr>
          <p:spPr>
            <a:xfrm>
              <a:off x="6472075" y="3099250"/>
              <a:ext cx="22593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5" name="Google Shape;655;p33"/>
            <p:cNvSpPr/>
            <p:nvPr/>
          </p:nvSpPr>
          <p:spPr>
            <a:xfrm>
              <a:off x="6456633" y="3349450"/>
              <a:ext cx="22749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6" name="Google Shape;656;p33"/>
            <p:cNvSpPr/>
            <p:nvPr/>
          </p:nvSpPr>
          <p:spPr>
            <a:xfrm>
              <a:off x="6364714" y="3599650"/>
              <a:ext cx="23664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7" name="Google Shape;657;p33"/>
            <p:cNvSpPr/>
            <p:nvPr/>
          </p:nvSpPr>
          <p:spPr>
            <a:xfrm>
              <a:off x="6365115" y="3849853"/>
              <a:ext cx="23664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8" name="Google Shape;658;p33"/>
            <p:cNvSpPr/>
            <p:nvPr/>
          </p:nvSpPr>
          <p:spPr>
            <a:xfrm>
              <a:off x="6364824" y="4100047"/>
              <a:ext cx="2366400" cy="25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59" name="Google Shape;659;p33"/>
            <p:cNvSpPr/>
            <p:nvPr/>
          </p:nvSpPr>
          <p:spPr>
            <a:xfrm>
              <a:off x="6289486" y="4350250"/>
              <a:ext cx="2442000" cy="25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60" name="Google Shape;660;p33"/>
          <p:cNvGrpSpPr/>
          <p:nvPr/>
        </p:nvGrpSpPr>
        <p:grpSpPr>
          <a:xfrm flipH="1">
            <a:off x="5863047" y="606957"/>
            <a:ext cx="2748499" cy="3929584"/>
            <a:chOff x="529934" y="674432"/>
            <a:chExt cx="2748499" cy="3929584"/>
          </a:xfrm>
        </p:grpSpPr>
        <p:sp>
          <p:nvSpPr>
            <p:cNvPr id="661" name="Google Shape;661;p33"/>
            <p:cNvSpPr/>
            <p:nvPr/>
          </p:nvSpPr>
          <p:spPr>
            <a:xfrm flipH="1">
              <a:off x="2663018" y="2028555"/>
              <a:ext cx="615415" cy="615396"/>
            </a:xfrm>
            <a:custGeom>
              <a:rect b="b" l="l" r="r" t="t"/>
              <a:pathLst>
                <a:path extrusionOk="0" h="32808" w="32809">
                  <a:moveTo>
                    <a:pt x="16404" y="0"/>
                  </a:moveTo>
                  <a:cubicBezTo>
                    <a:pt x="12053" y="0"/>
                    <a:pt x="7882" y="1728"/>
                    <a:pt x="4804" y="4806"/>
                  </a:cubicBezTo>
                  <a:cubicBezTo>
                    <a:pt x="1729" y="7881"/>
                    <a:pt x="1" y="12055"/>
                    <a:pt x="1" y="16404"/>
                  </a:cubicBezTo>
                  <a:cubicBezTo>
                    <a:pt x="1" y="20755"/>
                    <a:pt x="1729" y="24928"/>
                    <a:pt x="4804" y="28004"/>
                  </a:cubicBezTo>
                  <a:cubicBezTo>
                    <a:pt x="7882" y="31080"/>
                    <a:pt x="12053" y="32808"/>
                    <a:pt x="16404" y="32808"/>
                  </a:cubicBezTo>
                  <a:cubicBezTo>
                    <a:pt x="20755" y="32808"/>
                    <a:pt x="24927" y="31080"/>
                    <a:pt x="28002" y="28004"/>
                  </a:cubicBezTo>
                  <a:cubicBezTo>
                    <a:pt x="31080" y="24928"/>
                    <a:pt x="32808" y="20755"/>
                    <a:pt x="32808" y="16404"/>
                  </a:cubicBezTo>
                  <a:cubicBezTo>
                    <a:pt x="32808" y="12055"/>
                    <a:pt x="31080" y="7881"/>
                    <a:pt x="28002" y="4806"/>
                  </a:cubicBezTo>
                  <a:cubicBezTo>
                    <a:pt x="24927" y="1728"/>
                    <a:pt x="20755" y="0"/>
                    <a:pt x="164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flipH="1">
              <a:off x="2662718" y="2028593"/>
              <a:ext cx="613295" cy="602059"/>
            </a:xfrm>
            <a:custGeom>
              <a:rect b="b" l="l" r="r" t="t"/>
              <a:pathLst>
                <a:path extrusionOk="0" h="32097" w="32696">
                  <a:moveTo>
                    <a:pt x="16276" y="1"/>
                  </a:moveTo>
                  <a:cubicBezTo>
                    <a:pt x="15744" y="1"/>
                    <a:pt x="15213" y="26"/>
                    <a:pt x="14685" y="77"/>
                  </a:cubicBezTo>
                  <a:cubicBezTo>
                    <a:pt x="11450" y="2156"/>
                    <a:pt x="9657" y="5210"/>
                    <a:pt x="7713" y="8526"/>
                  </a:cubicBezTo>
                  <a:cubicBezTo>
                    <a:pt x="6594" y="10436"/>
                    <a:pt x="5408" y="12460"/>
                    <a:pt x="3831" y="14460"/>
                  </a:cubicBezTo>
                  <a:cubicBezTo>
                    <a:pt x="3605" y="13702"/>
                    <a:pt x="3429" y="12935"/>
                    <a:pt x="3315" y="12155"/>
                  </a:cubicBezTo>
                  <a:cubicBezTo>
                    <a:pt x="3001" y="9994"/>
                    <a:pt x="3175" y="7847"/>
                    <a:pt x="3795" y="5758"/>
                  </a:cubicBezTo>
                  <a:lnTo>
                    <a:pt x="3795" y="5758"/>
                  </a:lnTo>
                  <a:cubicBezTo>
                    <a:pt x="3026" y="6663"/>
                    <a:pt x="2340" y="7660"/>
                    <a:pt x="1763" y="8756"/>
                  </a:cubicBezTo>
                  <a:cubicBezTo>
                    <a:pt x="1726" y="8828"/>
                    <a:pt x="1691" y="8900"/>
                    <a:pt x="1656" y="8972"/>
                  </a:cubicBezTo>
                  <a:cubicBezTo>
                    <a:pt x="1584" y="10100"/>
                    <a:pt x="1625" y="11235"/>
                    <a:pt x="1790" y="12376"/>
                  </a:cubicBezTo>
                  <a:cubicBezTo>
                    <a:pt x="1963" y="13556"/>
                    <a:pt x="2257" y="14713"/>
                    <a:pt x="2665" y="15845"/>
                  </a:cubicBezTo>
                  <a:cubicBezTo>
                    <a:pt x="1880" y="16724"/>
                    <a:pt x="996" y="17589"/>
                    <a:pt x="1" y="18434"/>
                  </a:cubicBezTo>
                  <a:cubicBezTo>
                    <a:pt x="75" y="19021"/>
                    <a:pt x="179" y="19602"/>
                    <a:pt x="315" y="20176"/>
                  </a:cubicBezTo>
                  <a:cubicBezTo>
                    <a:pt x="1445" y="19278"/>
                    <a:pt x="2437" y="18357"/>
                    <a:pt x="3319" y="17419"/>
                  </a:cubicBezTo>
                  <a:cubicBezTo>
                    <a:pt x="3889" y="18637"/>
                    <a:pt x="4591" y="19819"/>
                    <a:pt x="5426" y="20958"/>
                  </a:cubicBezTo>
                  <a:cubicBezTo>
                    <a:pt x="4302" y="22515"/>
                    <a:pt x="3366" y="24053"/>
                    <a:pt x="2631" y="25514"/>
                  </a:cubicBezTo>
                  <a:cubicBezTo>
                    <a:pt x="2942" y="25981"/>
                    <a:pt x="3280" y="26432"/>
                    <a:pt x="3641" y="26867"/>
                  </a:cubicBezTo>
                  <a:cubicBezTo>
                    <a:pt x="4318" y="25381"/>
                    <a:pt x="5238" y="23789"/>
                    <a:pt x="6380" y="22165"/>
                  </a:cubicBezTo>
                  <a:cubicBezTo>
                    <a:pt x="7877" y="23951"/>
                    <a:pt x="9702" y="25618"/>
                    <a:pt x="11829" y="27145"/>
                  </a:cubicBezTo>
                  <a:cubicBezTo>
                    <a:pt x="10970" y="28284"/>
                    <a:pt x="10291" y="29692"/>
                    <a:pt x="9847" y="31491"/>
                  </a:cubicBezTo>
                  <a:cubicBezTo>
                    <a:pt x="10324" y="31694"/>
                    <a:pt x="10807" y="31873"/>
                    <a:pt x="11292" y="32030"/>
                  </a:cubicBezTo>
                  <a:cubicBezTo>
                    <a:pt x="11678" y="30336"/>
                    <a:pt x="12278" y="29035"/>
                    <a:pt x="13072" y="27997"/>
                  </a:cubicBezTo>
                  <a:cubicBezTo>
                    <a:pt x="15417" y="29538"/>
                    <a:pt x="18092" y="30910"/>
                    <a:pt x="21043" y="32096"/>
                  </a:cubicBezTo>
                  <a:cubicBezTo>
                    <a:pt x="21780" y="31873"/>
                    <a:pt x="22498" y="31597"/>
                    <a:pt x="23195" y="31273"/>
                  </a:cubicBezTo>
                  <a:cubicBezTo>
                    <a:pt x="19795" y="30032"/>
                    <a:pt x="16748" y="28548"/>
                    <a:pt x="14130" y="26858"/>
                  </a:cubicBezTo>
                  <a:cubicBezTo>
                    <a:pt x="15864" y="25296"/>
                    <a:pt x="18208" y="24414"/>
                    <a:pt x="21014" y="23363"/>
                  </a:cubicBezTo>
                  <a:cubicBezTo>
                    <a:pt x="24483" y="22065"/>
                    <a:pt x="28594" y="20520"/>
                    <a:pt x="32670" y="17042"/>
                  </a:cubicBezTo>
                  <a:cubicBezTo>
                    <a:pt x="32695" y="16368"/>
                    <a:pt x="32675" y="15696"/>
                    <a:pt x="32618" y="15028"/>
                  </a:cubicBezTo>
                  <a:cubicBezTo>
                    <a:pt x="28475" y="18919"/>
                    <a:pt x="24268" y="20500"/>
                    <a:pt x="20474" y="21921"/>
                  </a:cubicBezTo>
                  <a:cubicBezTo>
                    <a:pt x="17571" y="23008"/>
                    <a:pt x="14872" y="24023"/>
                    <a:pt x="12849" y="25990"/>
                  </a:cubicBezTo>
                  <a:cubicBezTo>
                    <a:pt x="10656" y="24434"/>
                    <a:pt x="8798" y="22724"/>
                    <a:pt x="7314" y="20893"/>
                  </a:cubicBezTo>
                  <a:cubicBezTo>
                    <a:pt x="11975" y="14826"/>
                    <a:pt x="19599" y="8612"/>
                    <a:pt x="29056" y="6117"/>
                  </a:cubicBezTo>
                  <a:cubicBezTo>
                    <a:pt x="28700" y="5675"/>
                    <a:pt x="28321" y="5248"/>
                    <a:pt x="27917" y="4842"/>
                  </a:cubicBezTo>
                  <a:cubicBezTo>
                    <a:pt x="18672" y="7509"/>
                    <a:pt x="11161" y="13608"/>
                    <a:pt x="6398" y="19675"/>
                  </a:cubicBezTo>
                  <a:cubicBezTo>
                    <a:pt x="5606" y="18543"/>
                    <a:pt x="4950" y="17370"/>
                    <a:pt x="4442" y="16161"/>
                  </a:cubicBezTo>
                  <a:cubicBezTo>
                    <a:pt x="6375" y="13856"/>
                    <a:pt x="7753" y="11508"/>
                    <a:pt x="9043" y="9304"/>
                  </a:cubicBezTo>
                  <a:cubicBezTo>
                    <a:pt x="11409" y="5266"/>
                    <a:pt x="13415" y="1845"/>
                    <a:pt x="18111" y="102"/>
                  </a:cubicBezTo>
                  <a:cubicBezTo>
                    <a:pt x="17499" y="34"/>
                    <a:pt x="16886" y="1"/>
                    <a:pt x="162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flipH="1">
              <a:off x="2708917" y="1335934"/>
              <a:ext cx="516394" cy="817414"/>
            </a:xfrm>
            <a:custGeom>
              <a:rect b="b" l="l" r="r" t="t"/>
              <a:pathLst>
                <a:path extrusionOk="0" h="43578" w="27530">
                  <a:moveTo>
                    <a:pt x="15908" y="0"/>
                  </a:moveTo>
                  <a:cubicBezTo>
                    <a:pt x="15752" y="0"/>
                    <a:pt x="15924" y="10951"/>
                    <a:pt x="15694" y="14906"/>
                  </a:cubicBezTo>
                  <a:cubicBezTo>
                    <a:pt x="15464" y="18862"/>
                    <a:pt x="13418" y="29779"/>
                    <a:pt x="12748" y="31340"/>
                  </a:cubicBezTo>
                  <a:cubicBezTo>
                    <a:pt x="12227" y="32554"/>
                    <a:pt x="7495" y="35756"/>
                    <a:pt x="4313" y="38307"/>
                  </a:cubicBezTo>
                  <a:cubicBezTo>
                    <a:pt x="2508" y="39755"/>
                    <a:pt x="1545" y="41169"/>
                    <a:pt x="1281" y="41456"/>
                  </a:cubicBezTo>
                  <a:cubicBezTo>
                    <a:pt x="596" y="42205"/>
                    <a:pt x="0" y="43439"/>
                    <a:pt x="1358" y="43439"/>
                  </a:cubicBezTo>
                  <a:cubicBezTo>
                    <a:pt x="1446" y="43439"/>
                    <a:pt x="1543" y="43434"/>
                    <a:pt x="1649" y="43423"/>
                  </a:cubicBezTo>
                  <a:cubicBezTo>
                    <a:pt x="2339" y="43351"/>
                    <a:pt x="3410" y="41986"/>
                    <a:pt x="4854" y="40984"/>
                  </a:cubicBezTo>
                  <a:cubicBezTo>
                    <a:pt x="6784" y="39644"/>
                    <a:pt x="9027" y="38478"/>
                    <a:pt x="9379" y="38478"/>
                  </a:cubicBezTo>
                  <a:cubicBezTo>
                    <a:pt x="9423" y="38478"/>
                    <a:pt x="9437" y="38496"/>
                    <a:pt x="9417" y="38535"/>
                  </a:cubicBezTo>
                  <a:cubicBezTo>
                    <a:pt x="9121" y="39112"/>
                    <a:pt x="8664" y="39778"/>
                    <a:pt x="8519" y="40748"/>
                  </a:cubicBezTo>
                  <a:cubicBezTo>
                    <a:pt x="8438" y="41280"/>
                    <a:pt x="8795" y="41586"/>
                    <a:pt x="9302" y="41586"/>
                  </a:cubicBezTo>
                  <a:cubicBezTo>
                    <a:pt x="9574" y="41586"/>
                    <a:pt x="9889" y="41498"/>
                    <a:pt x="10202" y="41310"/>
                  </a:cubicBezTo>
                  <a:cubicBezTo>
                    <a:pt x="11210" y="40705"/>
                    <a:pt x="12279" y="38704"/>
                    <a:pt x="13759" y="38061"/>
                  </a:cubicBezTo>
                  <a:cubicBezTo>
                    <a:pt x="14455" y="37758"/>
                    <a:pt x="15371" y="37504"/>
                    <a:pt x="16229" y="37504"/>
                  </a:cubicBezTo>
                  <a:cubicBezTo>
                    <a:pt x="17023" y="37504"/>
                    <a:pt x="17766" y="37722"/>
                    <a:pt x="18236" y="38319"/>
                  </a:cubicBezTo>
                  <a:cubicBezTo>
                    <a:pt x="19209" y="39557"/>
                    <a:pt x="23544" y="43578"/>
                    <a:pt x="24934" y="43578"/>
                  </a:cubicBezTo>
                  <a:cubicBezTo>
                    <a:pt x="24940" y="43578"/>
                    <a:pt x="24946" y="43578"/>
                    <a:pt x="24951" y="43578"/>
                  </a:cubicBezTo>
                  <a:cubicBezTo>
                    <a:pt x="26320" y="43544"/>
                    <a:pt x="26863" y="42503"/>
                    <a:pt x="25594" y="41370"/>
                  </a:cubicBezTo>
                  <a:cubicBezTo>
                    <a:pt x="24121" y="40049"/>
                    <a:pt x="20541" y="34523"/>
                    <a:pt x="20072" y="33034"/>
                  </a:cubicBezTo>
                  <a:cubicBezTo>
                    <a:pt x="19077" y="29874"/>
                    <a:pt x="27260" y="13973"/>
                    <a:pt x="27529" y="10016"/>
                  </a:cubicBezTo>
                  <a:cubicBezTo>
                    <a:pt x="25020" y="6963"/>
                    <a:pt x="16064" y="6"/>
                    <a:pt x="15908" y="0"/>
                  </a:cubicBezTo>
                  <a:cubicBezTo>
                    <a:pt x="15908" y="0"/>
                    <a:pt x="15908" y="0"/>
                    <a:pt x="15908"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flipH="1">
              <a:off x="2708917" y="1335934"/>
              <a:ext cx="226328" cy="432248"/>
            </a:xfrm>
            <a:custGeom>
              <a:rect b="b" l="l" r="r" t="t"/>
              <a:pathLst>
                <a:path extrusionOk="0" h="23044" w="12066">
                  <a:moveTo>
                    <a:pt x="444" y="0"/>
                  </a:moveTo>
                  <a:cubicBezTo>
                    <a:pt x="288" y="0"/>
                    <a:pt x="460" y="10951"/>
                    <a:pt x="230" y="14906"/>
                  </a:cubicBezTo>
                  <a:cubicBezTo>
                    <a:pt x="194" y="15527"/>
                    <a:pt x="113" y="16323"/>
                    <a:pt x="0" y="17227"/>
                  </a:cubicBezTo>
                  <a:cubicBezTo>
                    <a:pt x="140" y="17273"/>
                    <a:pt x="282" y="17320"/>
                    <a:pt x="419" y="17365"/>
                  </a:cubicBezTo>
                  <a:lnTo>
                    <a:pt x="417" y="17365"/>
                  </a:lnTo>
                  <a:cubicBezTo>
                    <a:pt x="3210" y="18288"/>
                    <a:pt x="5742" y="20487"/>
                    <a:pt x="7376" y="23044"/>
                  </a:cubicBezTo>
                  <a:cubicBezTo>
                    <a:pt x="9450" y="17812"/>
                    <a:pt x="11920" y="12161"/>
                    <a:pt x="12065" y="10016"/>
                  </a:cubicBezTo>
                  <a:cubicBezTo>
                    <a:pt x="9556" y="6963"/>
                    <a:pt x="600" y="6"/>
                    <a:pt x="444" y="0"/>
                  </a:cubicBezTo>
                  <a:cubicBezTo>
                    <a:pt x="444" y="0"/>
                    <a:pt x="444" y="0"/>
                    <a:pt x="444"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flipH="1">
              <a:off x="2732852" y="1110319"/>
              <a:ext cx="257540" cy="451681"/>
            </a:xfrm>
            <a:custGeom>
              <a:rect b="b" l="l" r="r" t="t"/>
              <a:pathLst>
                <a:path extrusionOk="0" h="24080" w="13730">
                  <a:moveTo>
                    <a:pt x="12107" y="1"/>
                  </a:moveTo>
                  <a:cubicBezTo>
                    <a:pt x="12108" y="1"/>
                    <a:pt x="12108" y="1"/>
                    <a:pt x="12108" y="1"/>
                  </a:cubicBezTo>
                  <a:lnTo>
                    <a:pt x="12108" y="1"/>
                  </a:lnTo>
                  <a:cubicBezTo>
                    <a:pt x="12109" y="1"/>
                    <a:pt x="12109" y="1"/>
                    <a:pt x="12109" y="1"/>
                  </a:cubicBezTo>
                  <a:close/>
                  <a:moveTo>
                    <a:pt x="12108" y="1"/>
                  </a:moveTo>
                  <a:cubicBezTo>
                    <a:pt x="12003" y="52"/>
                    <a:pt x="4837" y="3490"/>
                    <a:pt x="2428" y="6001"/>
                  </a:cubicBezTo>
                  <a:cubicBezTo>
                    <a:pt x="1" y="8530"/>
                    <a:pt x="382" y="14592"/>
                    <a:pt x="3276" y="17030"/>
                  </a:cubicBezTo>
                  <a:cubicBezTo>
                    <a:pt x="6172" y="19467"/>
                    <a:pt x="11761" y="24079"/>
                    <a:pt x="11761" y="24079"/>
                  </a:cubicBezTo>
                  <a:cubicBezTo>
                    <a:pt x="11761" y="24079"/>
                    <a:pt x="13729" y="1465"/>
                    <a:pt x="12108"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flipH="1">
              <a:off x="2229982" y="2834115"/>
              <a:ext cx="623124" cy="279656"/>
            </a:xfrm>
            <a:custGeom>
              <a:rect b="b" l="l" r="r" t="t"/>
              <a:pathLst>
                <a:path extrusionOk="0" h="14909" w="33220">
                  <a:moveTo>
                    <a:pt x="16517" y="1"/>
                  </a:moveTo>
                  <a:cubicBezTo>
                    <a:pt x="9402" y="1"/>
                    <a:pt x="1009" y="3093"/>
                    <a:pt x="1" y="4659"/>
                  </a:cubicBezTo>
                  <a:cubicBezTo>
                    <a:pt x="1" y="4659"/>
                    <a:pt x="229" y="7658"/>
                    <a:pt x="15609" y="12259"/>
                  </a:cubicBezTo>
                  <a:cubicBezTo>
                    <a:pt x="22631" y="14359"/>
                    <a:pt x="26399" y="14909"/>
                    <a:pt x="28421" y="14909"/>
                  </a:cubicBezTo>
                  <a:cubicBezTo>
                    <a:pt x="30647" y="14909"/>
                    <a:pt x="30755" y="14242"/>
                    <a:pt x="30755" y="14242"/>
                  </a:cubicBezTo>
                  <a:cubicBezTo>
                    <a:pt x="33220" y="7609"/>
                    <a:pt x="28540" y="2347"/>
                    <a:pt x="20756" y="454"/>
                  </a:cubicBezTo>
                  <a:cubicBezTo>
                    <a:pt x="19453" y="137"/>
                    <a:pt x="18013" y="1"/>
                    <a:pt x="165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flipH="1">
              <a:off x="707961" y="3086272"/>
              <a:ext cx="800945" cy="1118360"/>
            </a:xfrm>
            <a:custGeom>
              <a:rect b="b" l="l" r="r" t="t"/>
              <a:pathLst>
                <a:path extrusionOk="0" h="59622" w="42700">
                  <a:moveTo>
                    <a:pt x="13315" y="1"/>
                  </a:moveTo>
                  <a:cubicBezTo>
                    <a:pt x="8131" y="1"/>
                    <a:pt x="595" y="1360"/>
                    <a:pt x="1" y="2057"/>
                  </a:cubicBezTo>
                  <a:cubicBezTo>
                    <a:pt x="1" y="2057"/>
                    <a:pt x="3143" y="8208"/>
                    <a:pt x="7803" y="12474"/>
                  </a:cubicBezTo>
                  <a:cubicBezTo>
                    <a:pt x="12465" y="16739"/>
                    <a:pt x="14653" y="26611"/>
                    <a:pt x="16888" y="31792"/>
                  </a:cubicBezTo>
                  <a:cubicBezTo>
                    <a:pt x="19121" y="36973"/>
                    <a:pt x="33679" y="57980"/>
                    <a:pt x="34678" y="59366"/>
                  </a:cubicBezTo>
                  <a:lnTo>
                    <a:pt x="42700" y="59621"/>
                  </a:lnTo>
                  <a:cubicBezTo>
                    <a:pt x="42700" y="59621"/>
                    <a:pt x="37871" y="47475"/>
                    <a:pt x="35235" y="38529"/>
                  </a:cubicBezTo>
                  <a:cubicBezTo>
                    <a:pt x="32600" y="29581"/>
                    <a:pt x="29188" y="19619"/>
                    <a:pt x="24286" y="13101"/>
                  </a:cubicBezTo>
                  <a:cubicBezTo>
                    <a:pt x="19383" y="6585"/>
                    <a:pt x="19649" y="3479"/>
                    <a:pt x="18064" y="1049"/>
                  </a:cubicBezTo>
                  <a:cubicBezTo>
                    <a:pt x="17568" y="286"/>
                    <a:pt x="15688" y="1"/>
                    <a:pt x="13315"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flipH="1">
              <a:off x="1078122" y="3086272"/>
              <a:ext cx="430785" cy="210853"/>
            </a:xfrm>
            <a:custGeom>
              <a:rect b="b" l="l" r="r" t="t"/>
              <a:pathLst>
                <a:path extrusionOk="0" h="11241" w="22966">
                  <a:moveTo>
                    <a:pt x="13315" y="1"/>
                  </a:moveTo>
                  <a:cubicBezTo>
                    <a:pt x="8131" y="1"/>
                    <a:pt x="595" y="1360"/>
                    <a:pt x="1" y="2057"/>
                  </a:cubicBezTo>
                  <a:cubicBezTo>
                    <a:pt x="1" y="2057"/>
                    <a:pt x="2076" y="6120"/>
                    <a:pt x="5358" y="9934"/>
                  </a:cubicBezTo>
                  <a:cubicBezTo>
                    <a:pt x="5998" y="9669"/>
                    <a:pt x="7156" y="9562"/>
                    <a:pt x="8589" y="9562"/>
                  </a:cubicBezTo>
                  <a:cubicBezTo>
                    <a:pt x="13231" y="9562"/>
                    <a:pt x="20764" y="10688"/>
                    <a:pt x="22965" y="11240"/>
                  </a:cubicBezTo>
                  <a:cubicBezTo>
                    <a:pt x="19430" y="5975"/>
                    <a:pt x="19489" y="3235"/>
                    <a:pt x="18064" y="1049"/>
                  </a:cubicBezTo>
                  <a:cubicBezTo>
                    <a:pt x="17568" y="286"/>
                    <a:pt x="15688" y="1"/>
                    <a:pt x="13315" y="1"/>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flipH="1">
              <a:off x="669583" y="4125025"/>
              <a:ext cx="237245" cy="102360"/>
            </a:xfrm>
            <a:custGeom>
              <a:rect b="b" l="l" r="r" t="t"/>
              <a:pathLst>
                <a:path extrusionOk="0" h="5457" w="12648">
                  <a:moveTo>
                    <a:pt x="7823" y="0"/>
                  </a:moveTo>
                  <a:cubicBezTo>
                    <a:pt x="4819" y="0"/>
                    <a:pt x="1" y="1367"/>
                    <a:pt x="378" y="1980"/>
                  </a:cubicBezTo>
                  <a:cubicBezTo>
                    <a:pt x="901" y="2830"/>
                    <a:pt x="2386" y="5129"/>
                    <a:pt x="2386" y="5129"/>
                  </a:cubicBezTo>
                  <a:lnTo>
                    <a:pt x="12648" y="5456"/>
                  </a:lnTo>
                  <a:cubicBezTo>
                    <a:pt x="12648" y="5456"/>
                    <a:pt x="10442" y="1604"/>
                    <a:pt x="10088" y="733"/>
                  </a:cubicBezTo>
                  <a:cubicBezTo>
                    <a:pt x="9872" y="204"/>
                    <a:pt x="8983" y="0"/>
                    <a:pt x="7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flipH="1">
              <a:off x="529934" y="4158713"/>
              <a:ext cx="363820" cy="401129"/>
            </a:xfrm>
            <a:custGeom>
              <a:rect b="b" l="l" r="r" t="t"/>
              <a:pathLst>
                <a:path extrusionOk="0" h="21385" w="19396">
                  <a:moveTo>
                    <a:pt x="7511" y="1"/>
                  </a:moveTo>
                  <a:cubicBezTo>
                    <a:pt x="7415" y="1"/>
                    <a:pt x="7317" y="6"/>
                    <a:pt x="7217" y="15"/>
                  </a:cubicBezTo>
                  <a:cubicBezTo>
                    <a:pt x="4878" y="238"/>
                    <a:pt x="4062" y="2496"/>
                    <a:pt x="4062" y="2496"/>
                  </a:cubicBezTo>
                  <a:cubicBezTo>
                    <a:pt x="3130" y="1756"/>
                    <a:pt x="1858" y="1247"/>
                    <a:pt x="940" y="1247"/>
                  </a:cubicBezTo>
                  <a:cubicBezTo>
                    <a:pt x="545" y="1247"/>
                    <a:pt x="215" y="1341"/>
                    <a:pt x="6" y="1553"/>
                  </a:cubicBezTo>
                  <a:cubicBezTo>
                    <a:pt x="236" y="2349"/>
                    <a:pt x="1122" y="5649"/>
                    <a:pt x="653" y="8477"/>
                  </a:cubicBezTo>
                  <a:cubicBezTo>
                    <a:pt x="240" y="10977"/>
                    <a:pt x="87" y="12510"/>
                    <a:pt x="35" y="13385"/>
                  </a:cubicBezTo>
                  <a:cubicBezTo>
                    <a:pt x="1" y="13967"/>
                    <a:pt x="234" y="14524"/>
                    <a:pt x="655" y="14926"/>
                  </a:cubicBezTo>
                  <a:cubicBezTo>
                    <a:pt x="2571" y="16755"/>
                    <a:pt x="2931" y="19117"/>
                    <a:pt x="7185" y="20768"/>
                  </a:cubicBezTo>
                  <a:cubicBezTo>
                    <a:pt x="8372" y="21229"/>
                    <a:pt x="10075" y="21384"/>
                    <a:pt x="11834" y="21384"/>
                  </a:cubicBezTo>
                  <a:cubicBezTo>
                    <a:pt x="14773" y="21384"/>
                    <a:pt x="17866" y="20950"/>
                    <a:pt x="18968" y="20779"/>
                  </a:cubicBezTo>
                  <a:cubicBezTo>
                    <a:pt x="19210" y="20741"/>
                    <a:pt x="19396" y="20533"/>
                    <a:pt x="19394" y="20287"/>
                  </a:cubicBezTo>
                  <a:cubicBezTo>
                    <a:pt x="19354" y="15896"/>
                    <a:pt x="15998" y="12105"/>
                    <a:pt x="14638" y="10158"/>
                  </a:cubicBezTo>
                  <a:cubicBezTo>
                    <a:pt x="12319" y="6838"/>
                    <a:pt x="11981" y="2722"/>
                    <a:pt x="11848" y="1154"/>
                  </a:cubicBezTo>
                  <a:cubicBezTo>
                    <a:pt x="11807" y="1128"/>
                    <a:pt x="11763" y="1116"/>
                    <a:pt x="11720" y="1116"/>
                  </a:cubicBezTo>
                  <a:cubicBezTo>
                    <a:pt x="11284" y="1116"/>
                    <a:pt x="10785" y="2286"/>
                    <a:pt x="10785" y="2286"/>
                  </a:cubicBezTo>
                  <a:cubicBezTo>
                    <a:pt x="10785" y="2286"/>
                    <a:pt x="9661" y="1"/>
                    <a:pt x="7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flipH="1">
              <a:off x="530647" y="4424357"/>
              <a:ext cx="364289" cy="168048"/>
            </a:xfrm>
            <a:custGeom>
              <a:rect b="b" l="l" r="r" t="t"/>
              <a:pathLst>
                <a:path extrusionOk="0" h="8959" w="19421">
                  <a:moveTo>
                    <a:pt x="220" y="0"/>
                  </a:moveTo>
                  <a:cubicBezTo>
                    <a:pt x="220" y="4"/>
                    <a:pt x="220" y="9"/>
                    <a:pt x="218" y="13"/>
                  </a:cubicBezTo>
                  <a:cubicBezTo>
                    <a:pt x="91" y="130"/>
                    <a:pt x="49" y="954"/>
                    <a:pt x="35" y="1195"/>
                  </a:cubicBezTo>
                  <a:cubicBezTo>
                    <a:pt x="1" y="1777"/>
                    <a:pt x="234" y="2334"/>
                    <a:pt x="656" y="2736"/>
                  </a:cubicBezTo>
                  <a:cubicBezTo>
                    <a:pt x="2572" y="4564"/>
                    <a:pt x="2572" y="6547"/>
                    <a:pt x="6826" y="8196"/>
                  </a:cubicBezTo>
                  <a:cubicBezTo>
                    <a:pt x="8326" y="8778"/>
                    <a:pt x="10727" y="8958"/>
                    <a:pt x="13029" y="8958"/>
                  </a:cubicBezTo>
                  <a:cubicBezTo>
                    <a:pt x="15597" y="8958"/>
                    <a:pt x="18040" y="8733"/>
                    <a:pt x="18968" y="8589"/>
                  </a:cubicBezTo>
                  <a:cubicBezTo>
                    <a:pt x="19212" y="8552"/>
                    <a:pt x="19396" y="8343"/>
                    <a:pt x="19394" y="8097"/>
                  </a:cubicBezTo>
                  <a:cubicBezTo>
                    <a:pt x="19390" y="7677"/>
                    <a:pt x="19421" y="6827"/>
                    <a:pt x="19360" y="6417"/>
                  </a:cubicBezTo>
                  <a:cubicBezTo>
                    <a:pt x="19360" y="6416"/>
                    <a:pt x="19360" y="6414"/>
                    <a:pt x="19358" y="6412"/>
                  </a:cubicBezTo>
                  <a:cubicBezTo>
                    <a:pt x="19282" y="6518"/>
                    <a:pt x="19167" y="6595"/>
                    <a:pt x="19031" y="6617"/>
                  </a:cubicBezTo>
                  <a:cubicBezTo>
                    <a:pt x="17929" y="6788"/>
                    <a:pt x="14836" y="7222"/>
                    <a:pt x="11897" y="7222"/>
                  </a:cubicBezTo>
                  <a:cubicBezTo>
                    <a:pt x="10139" y="7222"/>
                    <a:pt x="8436" y="7067"/>
                    <a:pt x="7248" y="6606"/>
                  </a:cubicBezTo>
                  <a:cubicBezTo>
                    <a:pt x="2994" y="4955"/>
                    <a:pt x="2634" y="2591"/>
                    <a:pt x="719" y="764"/>
                  </a:cubicBezTo>
                  <a:cubicBezTo>
                    <a:pt x="491" y="548"/>
                    <a:pt x="326" y="286"/>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flipH="1">
              <a:off x="2459199" y="2829650"/>
              <a:ext cx="494279" cy="1452562"/>
            </a:xfrm>
            <a:custGeom>
              <a:rect b="b" l="l" r="r" t="t"/>
              <a:pathLst>
                <a:path extrusionOk="0" h="77439" w="26351">
                  <a:moveTo>
                    <a:pt x="8165" y="0"/>
                  </a:moveTo>
                  <a:cubicBezTo>
                    <a:pt x="8165" y="0"/>
                    <a:pt x="4755" y="5620"/>
                    <a:pt x="3956" y="7784"/>
                  </a:cubicBezTo>
                  <a:cubicBezTo>
                    <a:pt x="3157" y="9949"/>
                    <a:pt x="2460" y="18790"/>
                    <a:pt x="1231" y="27929"/>
                  </a:cubicBezTo>
                  <a:cubicBezTo>
                    <a:pt x="0" y="37064"/>
                    <a:pt x="1660" y="76736"/>
                    <a:pt x="1348" y="76736"/>
                  </a:cubicBezTo>
                  <a:cubicBezTo>
                    <a:pt x="1348" y="76736"/>
                    <a:pt x="1348" y="76736"/>
                    <a:pt x="1347" y="76736"/>
                  </a:cubicBezTo>
                  <a:cubicBezTo>
                    <a:pt x="1346" y="76736"/>
                    <a:pt x="1344" y="76736"/>
                    <a:pt x="1343" y="76736"/>
                  </a:cubicBezTo>
                  <a:cubicBezTo>
                    <a:pt x="1151" y="76736"/>
                    <a:pt x="10294" y="77438"/>
                    <a:pt x="10294" y="77438"/>
                  </a:cubicBezTo>
                  <a:cubicBezTo>
                    <a:pt x="10294" y="77438"/>
                    <a:pt x="11350" y="60578"/>
                    <a:pt x="12293" y="57166"/>
                  </a:cubicBezTo>
                  <a:cubicBezTo>
                    <a:pt x="13237" y="53755"/>
                    <a:pt x="16876" y="47508"/>
                    <a:pt x="17272" y="44914"/>
                  </a:cubicBezTo>
                  <a:cubicBezTo>
                    <a:pt x="17667" y="42320"/>
                    <a:pt x="17153" y="22386"/>
                    <a:pt x="17464" y="19163"/>
                  </a:cubicBezTo>
                  <a:cubicBezTo>
                    <a:pt x="17775" y="15941"/>
                    <a:pt x="26351" y="3962"/>
                    <a:pt x="26087" y="3794"/>
                  </a:cubicBezTo>
                  <a:cubicBezTo>
                    <a:pt x="20667" y="390"/>
                    <a:pt x="8165" y="0"/>
                    <a:pt x="8165"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flipH="1">
              <a:off x="2460868" y="2829650"/>
              <a:ext cx="418424" cy="255646"/>
            </a:xfrm>
            <a:custGeom>
              <a:rect b="b" l="l" r="r" t="t"/>
              <a:pathLst>
                <a:path extrusionOk="0" h="13629" w="22307">
                  <a:moveTo>
                    <a:pt x="4210" y="0"/>
                  </a:moveTo>
                  <a:cubicBezTo>
                    <a:pt x="4210" y="0"/>
                    <a:pt x="799" y="5620"/>
                    <a:pt x="1" y="7784"/>
                  </a:cubicBezTo>
                  <a:cubicBezTo>
                    <a:pt x="73" y="7784"/>
                    <a:pt x="145" y="7783"/>
                    <a:pt x="217" y="7783"/>
                  </a:cubicBezTo>
                  <a:cubicBezTo>
                    <a:pt x="7628" y="7783"/>
                    <a:pt x="13697" y="11616"/>
                    <a:pt x="16031" y="13628"/>
                  </a:cubicBezTo>
                  <a:cubicBezTo>
                    <a:pt x="18641" y="9144"/>
                    <a:pt x="22306" y="3904"/>
                    <a:pt x="22130" y="3794"/>
                  </a:cubicBezTo>
                  <a:cubicBezTo>
                    <a:pt x="16712" y="390"/>
                    <a:pt x="4210" y="0"/>
                    <a:pt x="4210"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flipH="1">
              <a:off x="2729813" y="4112138"/>
              <a:ext cx="224696" cy="176189"/>
            </a:xfrm>
            <a:custGeom>
              <a:rect b="b" l="l" r="r" t="t"/>
              <a:pathLst>
                <a:path extrusionOk="0" h="9393" w="11979">
                  <a:moveTo>
                    <a:pt x="11012" y="1"/>
                  </a:moveTo>
                  <a:lnTo>
                    <a:pt x="10949" y="757"/>
                  </a:lnTo>
                  <a:cubicBezTo>
                    <a:pt x="10887" y="1517"/>
                    <a:pt x="7476" y="2225"/>
                    <a:pt x="5357" y="2225"/>
                  </a:cubicBezTo>
                  <a:cubicBezTo>
                    <a:pt x="5155" y="2225"/>
                    <a:pt x="4965" y="2219"/>
                    <a:pt x="4791" y="2205"/>
                  </a:cubicBezTo>
                  <a:cubicBezTo>
                    <a:pt x="2710" y="2045"/>
                    <a:pt x="1683" y="1778"/>
                    <a:pt x="1316" y="966"/>
                  </a:cubicBezTo>
                  <a:cubicBezTo>
                    <a:pt x="1254" y="955"/>
                    <a:pt x="1195" y="949"/>
                    <a:pt x="1141" y="949"/>
                  </a:cubicBezTo>
                  <a:cubicBezTo>
                    <a:pt x="1" y="949"/>
                    <a:pt x="460" y="3361"/>
                    <a:pt x="689" y="9053"/>
                  </a:cubicBezTo>
                  <a:lnTo>
                    <a:pt x="11393" y="9393"/>
                  </a:lnTo>
                  <a:cubicBezTo>
                    <a:pt x="11660" y="6966"/>
                    <a:pt x="11739" y="4632"/>
                    <a:pt x="11892" y="1916"/>
                  </a:cubicBezTo>
                  <a:cubicBezTo>
                    <a:pt x="11978" y="414"/>
                    <a:pt x="11892" y="24"/>
                    <a:pt x="110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flipH="1">
              <a:off x="2713307" y="4175764"/>
              <a:ext cx="499250" cy="394058"/>
            </a:xfrm>
            <a:custGeom>
              <a:rect b="b" l="l" r="r" t="t"/>
              <a:pathLst>
                <a:path extrusionOk="0" h="21008" w="26616">
                  <a:moveTo>
                    <a:pt x="15990" y="1"/>
                  </a:moveTo>
                  <a:cubicBezTo>
                    <a:pt x="12955" y="1"/>
                    <a:pt x="14306" y="4211"/>
                    <a:pt x="13552" y="6328"/>
                  </a:cubicBezTo>
                  <a:cubicBezTo>
                    <a:pt x="10904" y="13765"/>
                    <a:pt x="1508" y="14940"/>
                    <a:pt x="791" y="16117"/>
                  </a:cubicBezTo>
                  <a:cubicBezTo>
                    <a:pt x="245" y="17015"/>
                    <a:pt x="83" y="18293"/>
                    <a:pt x="26" y="19146"/>
                  </a:cubicBezTo>
                  <a:cubicBezTo>
                    <a:pt x="1" y="19529"/>
                    <a:pt x="250" y="19873"/>
                    <a:pt x="621" y="19972"/>
                  </a:cubicBezTo>
                  <a:cubicBezTo>
                    <a:pt x="1872" y="20311"/>
                    <a:pt x="4862" y="21008"/>
                    <a:pt x="8231" y="21008"/>
                  </a:cubicBezTo>
                  <a:cubicBezTo>
                    <a:pt x="9330" y="21008"/>
                    <a:pt x="10470" y="20934"/>
                    <a:pt x="11602" y="20748"/>
                  </a:cubicBezTo>
                  <a:cubicBezTo>
                    <a:pt x="18205" y="19667"/>
                    <a:pt x="24178" y="16676"/>
                    <a:pt x="26088" y="15361"/>
                  </a:cubicBezTo>
                  <a:cubicBezTo>
                    <a:pt x="26425" y="15127"/>
                    <a:pt x="26616" y="14743"/>
                    <a:pt x="26594" y="14331"/>
                  </a:cubicBezTo>
                  <a:cubicBezTo>
                    <a:pt x="26476" y="12201"/>
                    <a:pt x="26064" y="5042"/>
                    <a:pt x="25782" y="3746"/>
                  </a:cubicBezTo>
                  <a:cubicBezTo>
                    <a:pt x="25558" y="2710"/>
                    <a:pt x="24009" y="2187"/>
                    <a:pt x="22524" y="2187"/>
                  </a:cubicBezTo>
                  <a:cubicBezTo>
                    <a:pt x="21821" y="2187"/>
                    <a:pt x="21133" y="2304"/>
                    <a:pt x="20606" y="2539"/>
                  </a:cubicBezTo>
                  <a:cubicBezTo>
                    <a:pt x="20606" y="2539"/>
                    <a:pt x="19290" y="108"/>
                    <a:pt x="16106" y="2"/>
                  </a:cubicBezTo>
                  <a:cubicBezTo>
                    <a:pt x="16067" y="1"/>
                    <a:pt x="16028" y="1"/>
                    <a:pt x="15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flipH="1">
              <a:off x="2721316" y="4449454"/>
              <a:ext cx="499250" cy="154562"/>
            </a:xfrm>
            <a:custGeom>
              <a:rect b="b" l="l" r="r" t="t"/>
              <a:pathLst>
                <a:path extrusionOk="0" h="8240" w="26616">
                  <a:moveTo>
                    <a:pt x="26504" y="1"/>
                  </a:moveTo>
                  <a:cubicBezTo>
                    <a:pt x="26418" y="150"/>
                    <a:pt x="26303" y="285"/>
                    <a:pt x="26155" y="387"/>
                  </a:cubicBezTo>
                  <a:cubicBezTo>
                    <a:pt x="24246" y="1702"/>
                    <a:pt x="18272" y="4695"/>
                    <a:pt x="11672" y="5775"/>
                  </a:cubicBezTo>
                  <a:cubicBezTo>
                    <a:pt x="10537" y="5961"/>
                    <a:pt x="9396" y="6035"/>
                    <a:pt x="8294" y="6035"/>
                  </a:cubicBezTo>
                  <a:cubicBezTo>
                    <a:pt x="4929" y="6035"/>
                    <a:pt x="1941" y="5339"/>
                    <a:pt x="690" y="5000"/>
                  </a:cubicBezTo>
                  <a:cubicBezTo>
                    <a:pt x="514" y="4952"/>
                    <a:pt x="368" y="4848"/>
                    <a:pt x="264" y="4713"/>
                  </a:cubicBezTo>
                  <a:cubicBezTo>
                    <a:pt x="122" y="5308"/>
                    <a:pt x="56" y="5906"/>
                    <a:pt x="25" y="6377"/>
                  </a:cubicBezTo>
                  <a:cubicBezTo>
                    <a:pt x="0" y="6761"/>
                    <a:pt x="248" y="7104"/>
                    <a:pt x="620" y="7205"/>
                  </a:cubicBezTo>
                  <a:cubicBezTo>
                    <a:pt x="1871" y="7542"/>
                    <a:pt x="4860" y="8239"/>
                    <a:pt x="8227" y="8239"/>
                  </a:cubicBezTo>
                  <a:cubicBezTo>
                    <a:pt x="9328" y="8239"/>
                    <a:pt x="10468" y="8165"/>
                    <a:pt x="11602" y="7979"/>
                  </a:cubicBezTo>
                  <a:cubicBezTo>
                    <a:pt x="18204" y="6898"/>
                    <a:pt x="24175" y="3906"/>
                    <a:pt x="26085" y="2591"/>
                  </a:cubicBezTo>
                  <a:cubicBezTo>
                    <a:pt x="26423" y="2358"/>
                    <a:pt x="26615" y="1973"/>
                    <a:pt x="26592" y="1562"/>
                  </a:cubicBezTo>
                  <a:cubicBezTo>
                    <a:pt x="26572" y="1183"/>
                    <a:pt x="26540" y="639"/>
                    <a:pt x="26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flipH="1">
              <a:off x="1136045" y="2169161"/>
              <a:ext cx="1717062" cy="1029205"/>
            </a:xfrm>
            <a:custGeom>
              <a:rect b="b" l="l" r="r" t="t"/>
              <a:pathLst>
                <a:path extrusionOk="0" h="54869" w="91540">
                  <a:moveTo>
                    <a:pt x="59588" y="0"/>
                  </a:moveTo>
                  <a:cubicBezTo>
                    <a:pt x="42224" y="0"/>
                    <a:pt x="13847" y="2709"/>
                    <a:pt x="13227" y="4555"/>
                  </a:cubicBezTo>
                  <a:cubicBezTo>
                    <a:pt x="12362" y="7129"/>
                    <a:pt x="1" y="40111"/>
                    <a:pt x="1" y="40111"/>
                  </a:cubicBezTo>
                  <a:cubicBezTo>
                    <a:pt x="350" y="39804"/>
                    <a:pt x="2337" y="39319"/>
                    <a:pt x="5424" y="39319"/>
                  </a:cubicBezTo>
                  <a:cubicBezTo>
                    <a:pt x="8613" y="39319"/>
                    <a:pt x="12975" y="39837"/>
                    <a:pt x="17915" y="41602"/>
                  </a:cubicBezTo>
                  <a:cubicBezTo>
                    <a:pt x="29479" y="45736"/>
                    <a:pt x="31421" y="48285"/>
                    <a:pt x="30755" y="49694"/>
                  </a:cubicBezTo>
                  <a:cubicBezTo>
                    <a:pt x="31526" y="49297"/>
                    <a:pt x="37012" y="29386"/>
                    <a:pt x="41973" y="29386"/>
                  </a:cubicBezTo>
                  <a:cubicBezTo>
                    <a:pt x="42295" y="29386"/>
                    <a:pt x="42615" y="29470"/>
                    <a:pt x="42932" y="29649"/>
                  </a:cubicBezTo>
                  <a:cubicBezTo>
                    <a:pt x="48228" y="32643"/>
                    <a:pt x="51855" y="54022"/>
                    <a:pt x="51855" y="54022"/>
                  </a:cubicBezTo>
                  <a:cubicBezTo>
                    <a:pt x="53764" y="54625"/>
                    <a:pt x="56410" y="54868"/>
                    <a:pt x="59439" y="54868"/>
                  </a:cubicBezTo>
                  <a:cubicBezTo>
                    <a:pt x="72132" y="54868"/>
                    <a:pt x="91539" y="50590"/>
                    <a:pt x="91539" y="50590"/>
                  </a:cubicBezTo>
                  <a:cubicBezTo>
                    <a:pt x="91539" y="50590"/>
                    <a:pt x="87041" y="44504"/>
                    <a:pt x="83600" y="29690"/>
                  </a:cubicBezTo>
                  <a:cubicBezTo>
                    <a:pt x="80160" y="14878"/>
                    <a:pt x="72609" y="1476"/>
                    <a:pt x="72609" y="1476"/>
                  </a:cubicBezTo>
                  <a:cubicBezTo>
                    <a:pt x="71548" y="420"/>
                    <a:pt x="66421" y="0"/>
                    <a:pt x="59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flipH="1">
              <a:off x="1287380" y="2169142"/>
              <a:ext cx="1453237" cy="546856"/>
            </a:xfrm>
            <a:custGeom>
              <a:rect b="b" l="l" r="r" t="t"/>
              <a:pathLst>
                <a:path extrusionOk="0" h="29154" w="77475">
                  <a:moveTo>
                    <a:pt x="53598" y="1"/>
                  </a:moveTo>
                  <a:cubicBezTo>
                    <a:pt x="36233" y="1"/>
                    <a:pt x="7850" y="2710"/>
                    <a:pt x="7230" y="4556"/>
                  </a:cubicBezTo>
                  <a:cubicBezTo>
                    <a:pt x="6784" y="5882"/>
                    <a:pt x="3286" y="15281"/>
                    <a:pt x="1" y="24082"/>
                  </a:cubicBezTo>
                  <a:cubicBezTo>
                    <a:pt x="5818" y="22639"/>
                    <a:pt x="11530" y="22076"/>
                    <a:pt x="17195" y="22076"/>
                  </a:cubicBezTo>
                  <a:cubicBezTo>
                    <a:pt x="37058" y="22076"/>
                    <a:pt x="56335" y="28997"/>
                    <a:pt x="77474" y="29154"/>
                  </a:cubicBezTo>
                  <a:cubicBezTo>
                    <a:pt x="73980" y="14555"/>
                    <a:pt x="66612" y="1475"/>
                    <a:pt x="66612" y="1475"/>
                  </a:cubicBezTo>
                  <a:cubicBezTo>
                    <a:pt x="65552" y="420"/>
                    <a:pt x="60427" y="1"/>
                    <a:pt x="53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flipH="1">
              <a:off x="1419152" y="1056091"/>
              <a:ext cx="1423056" cy="1393307"/>
            </a:xfrm>
            <a:custGeom>
              <a:rect b="b" l="l" r="r" t="t"/>
              <a:pathLst>
                <a:path extrusionOk="0" h="74280" w="75866">
                  <a:moveTo>
                    <a:pt x="15451" y="0"/>
                  </a:moveTo>
                  <a:cubicBezTo>
                    <a:pt x="8511" y="0"/>
                    <a:pt x="4154" y="1729"/>
                    <a:pt x="3563" y="2689"/>
                  </a:cubicBezTo>
                  <a:cubicBezTo>
                    <a:pt x="2380" y="4605"/>
                    <a:pt x="0" y="23744"/>
                    <a:pt x="2878" y="29780"/>
                  </a:cubicBezTo>
                  <a:cubicBezTo>
                    <a:pt x="11228" y="47288"/>
                    <a:pt x="15220" y="60022"/>
                    <a:pt x="10075" y="67680"/>
                  </a:cubicBezTo>
                  <a:cubicBezTo>
                    <a:pt x="15300" y="72186"/>
                    <a:pt x="25359" y="74280"/>
                    <a:pt x="36196" y="74280"/>
                  </a:cubicBezTo>
                  <a:cubicBezTo>
                    <a:pt x="51905" y="74280"/>
                    <a:pt x="69248" y="69880"/>
                    <a:pt x="75866" y="62054"/>
                  </a:cubicBezTo>
                  <a:cubicBezTo>
                    <a:pt x="65168" y="47010"/>
                    <a:pt x="54859" y="14590"/>
                    <a:pt x="44479" y="8603"/>
                  </a:cubicBezTo>
                  <a:cubicBezTo>
                    <a:pt x="32868" y="1905"/>
                    <a:pt x="22736" y="0"/>
                    <a:pt x="15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flipH="1">
              <a:off x="2164031" y="1076218"/>
              <a:ext cx="533013" cy="649216"/>
            </a:xfrm>
            <a:custGeom>
              <a:rect b="b" l="l" r="r" t="t"/>
              <a:pathLst>
                <a:path extrusionOk="0" h="34611" w="28416">
                  <a:moveTo>
                    <a:pt x="12189" y="1"/>
                  </a:moveTo>
                  <a:cubicBezTo>
                    <a:pt x="11152" y="1"/>
                    <a:pt x="10499" y="74"/>
                    <a:pt x="10499" y="74"/>
                  </a:cubicBezTo>
                  <a:cubicBezTo>
                    <a:pt x="10499" y="74"/>
                    <a:pt x="0" y="522"/>
                    <a:pt x="448" y="8633"/>
                  </a:cubicBezTo>
                  <a:cubicBezTo>
                    <a:pt x="892" y="16662"/>
                    <a:pt x="5387" y="34610"/>
                    <a:pt x="13151" y="34610"/>
                  </a:cubicBezTo>
                  <a:cubicBezTo>
                    <a:pt x="13230" y="34610"/>
                    <a:pt x="13310" y="34608"/>
                    <a:pt x="13390" y="34605"/>
                  </a:cubicBezTo>
                  <a:cubicBezTo>
                    <a:pt x="21301" y="34231"/>
                    <a:pt x="28415" y="14669"/>
                    <a:pt x="25069" y="6741"/>
                  </a:cubicBezTo>
                  <a:cubicBezTo>
                    <a:pt x="22530" y="726"/>
                    <a:pt x="15454" y="1"/>
                    <a:pt x="12189"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flipH="1">
              <a:off x="2384356" y="1084415"/>
              <a:ext cx="303834" cy="510804"/>
            </a:xfrm>
            <a:custGeom>
              <a:rect b="b" l="l" r="r" t="t"/>
              <a:pathLst>
                <a:path extrusionOk="0" h="27232" w="16198">
                  <a:moveTo>
                    <a:pt x="7557" y="0"/>
                  </a:moveTo>
                  <a:cubicBezTo>
                    <a:pt x="6626" y="209"/>
                    <a:pt x="5539" y="534"/>
                    <a:pt x="4481" y="1038"/>
                  </a:cubicBezTo>
                  <a:cubicBezTo>
                    <a:pt x="4163" y="1453"/>
                    <a:pt x="3926" y="1998"/>
                    <a:pt x="3808" y="2713"/>
                  </a:cubicBezTo>
                  <a:cubicBezTo>
                    <a:pt x="3463" y="4804"/>
                    <a:pt x="2027" y="6676"/>
                    <a:pt x="1" y="8546"/>
                  </a:cubicBezTo>
                  <a:cubicBezTo>
                    <a:pt x="324" y="13380"/>
                    <a:pt x="2018" y="21438"/>
                    <a:pt x="4927" y="27231"/>
                  </a:cubicBezTo>
                  <a:cubicBezTo>
                    <a:pt x="15747" y="16763"/>
                    <a:pt x="16198" y="3509"/>
                    <a:pt x="16198" y="3509"/>
                  </a:cubicBezTo>
                  <a:cubicBezTo>
                    <a:pt x="16198" y="3509"/>
                    <a:pt x="11211" y="361"/>
                    <a:pt x="7557"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flipH="1">
              <a:off x="2595772" y="1243216"/>
              <a:ext cx="221582" cy="509641"/>
            </a:xfrm>
            <a:custGeom>
              <a:rect b="b" l="l" r="r" t="t"/>
              <a:pathLst>
                <a:path extrusionOk="0" h="27170" w="11813">
                  <a:moveTo>
                    <a:pt x="6970" y="1"/>
                  </a:moveTo>
                  <a:cubicBezTo>
                    <a:pt x="5133" y="1709"/>
                    <a:pt x="2802" y="3414"/>
                    <a:pt x="339" y="5284"/>
                  </a:cubicBezTo>
                  <a:lnTo>
                    <a:pt x="339" y="5283"/>
                  </a:lnTo>
                  <a:lnTo>
                    <a:pt x="339" y="5283"/>
                  </a:lnTo>
                  <a:cubicBezTo>
                    <a:pt x="1" y="10902"/>
                    <a:pt x="161" y="16884"/>
                    <a:pt x="1553" y="19804"/>
                  </a:cubicBezTo>
                  <a:cubicBezTo>
                    <a:pt x="2773" y="22362"/>
                    <a:pt x="3898" y="24816"/>
                    <a:pt x="4916" y="27169"/>
                  </a:cubicBezTo>
                  <a:cubicBezTo>
                    <a:pt x="4918" y="27169"/>
                    <a:pt x="4918" y="27169"/>
                    <a:pt x="4918" y="27168"/>
                  </a:cubicBezTo>
                  <a:cubicBezTo>
                    <a:pt x="6041" y="24509"/>
                    <a:pt x="9059" y="21431"/>
                    <a:pt x="11813" y="18767"/>
                  </a:cubicBezTo>
                  <a:lnTo>
                    <a:pt x="11813" y="18765"/>
                  </a:lnTo>
                  <a:cubicBezTo>
                    <a:pt x="8903" y="12972"/>
                    <a:pt x="7210" y="4914"/>
                    <a:pt x="6887" y="80"/>
                  </a:cubicBezTo>
                  <a:cubicBezTo>
                    <a:pt x="6916" y="53"/>
                    <a:pt x="6941" y="28"/>
                    <a:pt x="6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flipH="1">
              <a:off x="2369763" y="674432"/>
              <a:ext cx="339286" cy="322948"/>
            </a:xfrm>
            <a:custGeom>
              <a:rect b="b" l="l" r="r" t="t"/>
              <a:pathLst>
                <a:path extrusionOk="0" h="17217" w="18088">
                  <a:moveTo>
                    <a:pt x="8519" y="1"/>
                  </a:moveTo>
                  <a:cubicBezTo>
                    <a:pt x="5614" y="1"/>
                    <a:pt x="2692" y="1197"/>
                    <a:pt x="1314" y="4158"/>
                  </a:cubicBezTo>
                  <a:cubicBezTo>
                    <a:pt x="1" y="6979"/>
                    <a:pt x="2124" y="17217"/>
                    <a:pt x="2124" y="17217"/>
                  </a:cubicBezTo>
                  <a:cubicBezTo>
                    <a:pt x="2124" y="17217"/>
                    <a:pt x="16417" y="16807"/>
                    <a:pt x="17357" y="15708"/>
                  </a:cubicBezTo>
                  <a:cubicBezTo>
                    <a:pt x="17357" y="15708"/>
                    <a:pt x="18088" y="4938"/>
                    <a:pt x="14750" y="2081"/>
                  </a:cubicBezTo>
                  <a:cubicBezTo>
                    <a:pt x="13250" y="798"/>
                    <a:pt x="10890" y="1"/>
                    <a:pt x="8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flipH="1">
              <a:off x="2371151" y="1013868"/>
              <a:ext cx="244973" cy="281006"/>
            </a:xfrm>
            <a:custGeom>
              <a:rect b="b" l="l" r="r" t="t"/>
              <a:pathLst>
                <a:path extrusionOk="0" h="14981" w="13060">
                  <a:moveTo>
                    <a:pt x="7000" y="0"/>
                  </a:moveTo>
                  <a:cubicBezTo>
                    <a:pt x="3890" y="0"/>
                    <a:pt x="1" y="865"/>
                    <a:pt x="126" y="1605"/>
                  </a:cubicBezTo>
                  <a:cubicBezTo>
                    <a:pt x="316" y="2737"/>
                    <a:pt x="939" y="8324"/>
                    <a:pt x="1164" y="9151"/>
                  </a:cubicBezTo>
                  <a:cubicBezTo>
                    <a:pt x="1552" y="10584"/>
                    <a:pt x="2288" y="14917"/>
                    <a:pt x="4773" y="14980"/>
                  </a:cubicBezTo>
                  <a:cubicBezTo>
                    <a:pt x="4785" y="14981"/>
                    <a:pt x="4797" y="14981"/>
                    <a:pt x="4809" y="14981"/>
                  </a:cubicBezTo>
                  <a:cubicBezTo>
                    <a:pt x="7227" y="14981"/>
                    <a:pt x="13060" y="8849"/>
                    <a:pt x="12286" y="6801"/>
                  </a:cubicBezTo>
                  <a:cubicBezTo>
                    <a:pt x="11510" y="4742"/>
                    <a:pt x="10565" y="869"/>
                    <a:pt x="10565" y="869"/>
                  </a:cubicBezTo>
                  <a:lnTo>
                    <a:pt x="10567" y="869"/>
                  </a:lnTo>
                  <a:cubicBezTo>
                    <a:pt x="10066" y="241"/>
                    <a:pt x="8641" y="0"/>
                    <a:pt x="7000" y="0"/>
                  </a:cubicBezTo>
                  <a:close/>
                </a:path>
              </a:pathLst>
            </a:custGeom>
            <a:solidFill>
              <a:srgbClr val="9B5E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flipH="1">
              <a:off x="2388558" y="823423"/>
              <a:ext cx="274966" cy="369054"/>
            </a:xfrm>
            <a:custGeom>
              <a:rect b="b" l="l" r="r" t="t"/>
              <a:pathLst>
                <a:path extrusionOk="0" h="19675" w="14659">
                  <a:moveTo>
                    <a:pt x="11448" y="0"/>
                  </a:moveTo>
                  <a:lnTo>
                    <a:pt x="11448" y="0"/>
                  </a:lnTo>
                  <a:cubicBezTo>
                    <a:pt x="11448" y="0"/>
                    <a:pt x="11429" y="114"/>
                    <a:pt x="11411" y="309"/>
                  </a:cubicBezTo>
                  <a:lnTo>
                    <a:pt x="11411" y="309"/>
                  </a:lnTo>
                  <a:cubicBezTo>
                    <a:pt x="11447" y="114"/>
                    <a:pt x="11448" y="0"/>
                    <a:pt x="11448" y="0"/>
                  </a:cubicBezTo>
                  <a:close/>
                  <a:moveTo>
                    <a:pt x="11411" y="309"/>
                  </a:moveTo>
                  <a:cubicBezTo>
                    <a:pt x="11288" y="984"/>
                    <a:pt x="10753" y="2628"/>
                    <a:pt x="8434" y="3870"/>
                  </a:cubicBezTo>
                  <a:cubicBezTo>
                    <a:pt x="4977" y="5720"/>
                    <a:pt x="1" y="4779"/>
                    <a:pt x="80" y="7043"/>
                  </a:cubicBezTo>
                  <a:cubicBezTo>
                    <a:pt x="159" y="9306"/>
                    <a:pt x="799" y="13776"/>
                    <a:pt x="1223" y="14656"/>
                  </a:cubicBezTo>
                  <a:cubicBezTo>
                    <a:pt x="1799" y="15852"/>
                    <a:pt x="4449" y="19674"/>
                    <a:pt x="6444" y="19674"/>
                  </a:cubicBezTo>
                  <a:cubicBezTo>
                    <a:pt x="6490" y="19674"/>
                    <a:pt x="6535" y="19672"/>
                    <a:pt x="6580" y="19668"/>
                  </a:cubicBezTo>
                  <a:cubicBezTo>
                    <a:pt x="8383" y="19507"/>
                    <a:pt x="12995" y="16248"/>
                    <a:pt x="13440" y="14114"/>
                  </a:cubicBezTo>
                  <a:cubicBezTo>
                    <a:pt x="13818" y="12301"/>
                    <a:pt x="14658" y="6281"/>
                    <a:pt x="12783" y="4790"/>
                  </a:cubicBezTo>
                  <a:cubicBezTo>
                    <a:pt x="11257" y="3576"/>
                    <a:pt x="11331" y="1164"/>
                    <a:pt x="11411" y="309"/>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flipH="1">
              <a:off x="2346185" y="914697"/>
              <a:ext cx="86360" cy="92700"/>
            </a:xfrm>
            <a:custGeom>
              <a:rect b="b" l="l" r="r" t="t"/>
              <a:pathLst>
                <a:path extrusionOk="0" h="4942" w="4604">
                  <a:moveTo>
                    <a:pt x="3119" y="1"/>
                  </a:moveTo>
                  <a:cubicBezTo>
                    <a:pt x="2497" y="1"/>
                    <a:pt x="1861" y="853"/>
                    <a:pt x="1861" y="853"/>
                  </a:cubicBezTo>
                  <a:cubicBezTo>
                    <a:pt x="1629" y="1109"/>
                    <a:pt x="0" y="3091"/>
                    <a:pt x="1308" y="4631"/>
                  </a:cubicBezTo>
                  <a:cubicBezTo>
                    <a:pt x="1492" y="4847"/>
                    <a:pt x="1692" y="4942"/>
                    <a:pt x="1897" y="4942"/>
                  </a:cubicBezTo>
                  <a:cubicBezTo>
                    <a:pt x="3154" y="4942"/>
                    <a:pt x="4603" y="1384"/>
                    <a:pt x="3650" y="269"/>
                  </a:cubicBezTo>
                  <a:cubicBezTo>
                    <a:pt x="3486" y="75"/>
                    <a:pt x="3303" y="1"/>
                    <a:pt x="3119" y="1"/>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flipH="1">
              <a:off x="2624115" y="932010"/>
              <a:ext cx="84334" cy="94013"/>
            </a:xfrm>
            <a:custGeom>
              <a:rect b="b" l="l" r="r" t="t"/>
              <a:pathLst>
                <a:path extrusionOk="0" h="5012" w="4496">
                  <a:moveTo>
                    <a:pt x="1538" y="0"/>
                  </a:moveTo>
                  <a:cubicBezTo>
                    <a:pt x="1368" y="0"/>
                    <a:pt x="1196" y="67"/>
                    <a:pt x="1032" y="235"/>
                  </a:cubicBezTo>
                  <a:cubicBezTo>
                    <a:pt x="0" y="1300"/>
                    <a:pt x="1260" y="5012"/>
                    <a:pt x="2527" y="5012"/>
                  </a:cubicBezTo>
                  <a:cubicBezTo>
                    <a:pt x="2718" y="5012"/>
                    <a:pt x="2909" y="4927"/>
                    <a:pt x="3093" y="4737"/>
                  </a:cubicBezTo>
                  <a:cubicBezTo>
                    <a:pt x="4496" y="3284"/>
                    <a:pt x="2998" y="1201"/>
                    <a:pt x="2782" y="930"/>
                  </a:cubicBezTo>
                  <a:cubicBezTo>
                    <a:pt x="2782" y="930"/>
                    <a:pt x="2175" y="0"/>
                    <a:pt x="1538"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flipH="1">
              <a:off x="2706254" y="2619529"/>
              <a:ext cx="234169" cy="75687"/>
            </a:xfrm>
            <a:custGeom>
              <a:rect b="b" l="l" r="r" t="t"/>
              <a:pathLst>
                <a:path extrusionOk="0" h="4035" w="12484">
                  <a:moveTo>
                    <a:pt x="12453" y="0"/>
                  </a:moveTo>
                  <a:cubicBezTo>
                    <a:pt x="11428" y="0"/>
                    <a:pt x="493" y="1778"/>
                    <a:pt x="265" y="2493"/>
                  </a:cubicBezTo>
                  <a:cubicBezTo>
                    <a:pt x="83" y="3060"/>
                    <a:pt x="1" y="4034"/>
                    <a:pt x="1632" y="4034"/>
                  </a:cubicBezTo>
                  <a:cubicBezTo>
                    <a:pt x="2076" y="4034"/>
                    <a:pt x="2648" y="3962"/>
                    <a:pt x="3379" y="3790"/>
                  </a:cubicBezTo>
                  <a:cubicBezTo>
                    <a:pt x="6792" y="2987"/>
                    <a:pt x="12483" y="1"/>
                    <a:pt x="12483" y="1"/>
                  </a:cubicBezTo>
                  <a:cubicBezTo>
                    <a:pt x="12474" y="1"/>
                    <a:pt x="12464" y="0"/>
                    <a:pt x="12453" y="0"/>
                  </a:cubicBezTo>
                  <a:close/>
                </a:path>
              </a:pathLst>
            </a:custGeom>
            <a:solidFill>
              <a:srgbClr val="F292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flipH="1">
              <a:off x="1696181" y="1324380"/>
              <a:ext cx="1286521" cy="1347126"/>
            </a:xfrm>
            <a:custGeom>
              <a:rect b="b" l="l" r="r" t="t"/>
              <a:pathLst>
                <a:path extrusionOk="0" h="71818" w="68587">
                  <a:moveTo>
                    <a:pt x="50724" y="0"/>
                  </a:moveTo>
                  <a:cubicBezTo>
                    <a:pt x="50174" y="0"/>
                    <a:pt x="49626" y="74"/>
                    <a:pt x="49079" y="205"/>
                  </a:cubicBezTo>
                  <a:lnTo>
                    <a:pt x="49081" y="205"/>
                  </a:lnTo>
                  <a:cubicBezTo>
                    <a:pt x="42144" y="1861"/>
                    <a:pt x="43711" y="14111"/>
                    <a:pt x="47607" y="19476"/>
                  </a:cubicBezTo>
                  <a:cubicBezTo>
                    <a:pt x="50042" y="22828"/>
                    <a:pt x="47528" y="24400"/>
                    <a:pt x="50026" y="31988"/>
                  </a:cubicBezTo>
                  <a:cubicBezTo>
                    <a:pt x="52521" y="39577"/>
                    <a:pt x="55002" y="41917"/>
                    <a:pt x="54204" y="42394"/>
                  </a:cubicBezTo>
                  <a:cubicBezTo>
                    <a:pt x="48680" y="45688"/>
                    <a:pt x="39848" y="52783"/>
                    <a:pt x="24338" y="57062"/>
                  </a:cubicBezTo>
                  <a:cubicBezTo>
                    <a:pt x="24220" y="57094"/>
                    <a:pt x="24092" y="57109"/>
                    <a:pt x="23953" y="57109"/>
                  </a:cubicBezTo>
                  <a:cubicBezTo>
                    <a:pt x="22830" y="57109"/>
                    <a:pt x="21014" y="56152"/>
                    <a:pt x="18632" y="55914"/>
                  </a:cubicBezTo>
                  <a:cubicBezTo>
                    <a:pt x="16832" y="55734"/>
                    <a:pt x="13690" y="52696"/>
                    <a:pt x="12655" y="52407"/>
                  </a:cubicBezTo>
                  <a:cubicBezTo>
                    <a:pt x="12479" y="52358"/>
                    <a:pt x="12313" y="52335"/>
                    <a:pt x="12159" y="52335"/>
                  </a:cubicBezTo>
                  <a:cubicBezTo>
                    <a:pt x="11279" y="52335"/>
                    <a:pt x="10790" y="53077"/>
                    <a:pt x="11035" y="53796"/>
                  </a:cubicBezTo>
                  <a:cubicBezTo>
                    <a:pt x="11320" y="54638"/>
                    <a:pt x="14270" y="56974"/>
                    <a:pt x="15012" y="58249"/>
                  </a:cubicBezTo>
                  <a:cubicBezTo>
                    <a:pt x="15754" y="59525"/>
                    <a:pt x="13577" y="64728"/>
                    <a:pt x="11200" y="66380"/>
                  </a:cubicBezTo>
                  <a:cubicBezTo>
                    <a:pt x="8821" y="68031"/>
                    <a:pt x="3480" y="69145"/>
                    <a:pt x="2140" y="69494"/>
                  </a:cubicBezTo>
                  <a:cubicBezTo>
                    <a:pt x="800" y="69842"/>
                    <a:pt x="1" y="71057"/>
                    <a:pt x="924" y="71554"/>
                  </a:cubicBezTo>
                  <a:cubicBezTo>
                    <a:pt x="1239" y="71725"/>
                    <a:pt x="2034" y="71818"/>
                    <a:pt x="3105" y="71818"/>
                  </a:cubicBezTo>
                  <a:cubicBezTo>
                    <a:pt x="5167" y="71818"/>
                    <a:pt x="8251" y="71474"/>
                    <a:pt x="10902" y="70685"/>
                  </a:cubicBezTo>
                  <a:cubicBezTo>
                    <a:pt x="14928" y="69483"/>
                    <a:pt x="23269" y="63939"/>
                    <a:pt x="28353" y="63084"/>
                  </a:cubicBezTo>
                  <a:cubicBezTo>
                    <a:pt x="34042" y="62137"/>
                    <a:pt x="64660" y="53695"/>
                    <a:pt x="65612" y="50941"/>
                  </a:cubicBezTo>
                  <a:cubicBezTo>
                    <a:pt x="66253" y="49091"/>
                    <a:pt x="68587" y="32019"/>
                    <a:pt x="63544" y="17557"/>
                  </a:cubicBezTo>
                  <a:cubicBezTo>
                    <a:pt x="58756" y="3825"/>
                    <a:pt x="54690" y="0"/>
                    <a:pt x="50724" y="0"/>
                  </a:cubicBezTo>
                  <a:close/>
                </a:path>
              </a:pathLst>
            </a:custGeom>
            <a:solidFill>
              <a:srgbClr val="B36D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33"/>
          <p:cNvSpPr txBox="1"/>
          <p:nvPr>
            <p:ph idx="4294967295" type="subTitle"/>
          </p:nvPr>
        </p:nvSpPr>
        <p:spPr>
          <a:xfrm>
            <a:off x="1424900" y="538650"/>
            <a:ext cx="2442900" cy="92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2800">
                <a:latin typeface="Anton"/>
                <a:ea typeface="Anton"/>
                <a:cs typeface="Anton"/>
                <a:sym typeface="Anton"/>
              </a:rPr>
              <a:t>Player &amp; Game Performance</a:t>
            </a:r>
            <a:endParaRPr b="1" i="1" sz="2800">
              <a:latin typeface="Anton"/>
              <a:ea typeface="Anton"/>
              <a:cs typeface="Anton"/>
              <a:sym typeface="Anton"/>
            </a:endParaRPr>
          </a:p>
        </p:txBody>
      </p:sp>
      <p:sp>
        <p:nvSpPr>
          <p:cNvPr id="692" name="Google Shape;692;p33"/>
          <p:cNvSpPr txBox="1"/>
          <p:nvPr>
            <p:ph idx="4294967295" type="title"/>
          </p:nvPr>
        </p:nvSpPr>
        <p:spPr>
          <a:xfrm>
            <a:off x="550800" y="492950"/>
            <a:ext cx="12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solidFill>
                  <a:schemeClr val="accent4"/>
                </a:solidFill>
              </a:rPr>
              <a:t>01</a:t>
            </a:r>
            <a:endParaRPr sz="630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Game Strategy &amp; Decision-Making Impact</a:t>
            </a:r>
            <a:endParaRPr sz="2800"/>
          </a:p>
        </p:txBody>
      </p:sp>
      <p:sp>
        <p:nvSpPr>
          <p:cNvPr id="698" name="Google Shape;698;p34"/>
          <p:cNvSpPr txBox="1"/>
          <p:nvPr>
            <p:ph idx="7" type="subTitle"/>
          </p:nvPr>
        </p:nvSpPr>
        <p:spPr>
          <a:xfrm>
            <a:off x="719550" y="1393398"/>
            <a:ext cx="24441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Performance </a:t>
            </a:r>
            <a:endParaRPr sz="2000"/>
          </a:p>
          <a:p>
            <a:pPr indent="0" lvl="0" marL="0" rtl="0" algn="ctr">
              <a:spcBef>
                <a:spcPts val="0"/>
              </a:spcBef>
              <a:spcAft>
                <a:spcPts val="0"/>
              </a:spcAft>
              <a:buNone/>
            </a:pPr>
            <a:r>
              <a:rPr lang="en" sz="2000"/>
              <a:t>Analysis</a:t>
            </a:r>
            <a:endParaRPr sz="2000"/>
          </a:p>
        </p:txBody>
      </p:sp>
      <p:sp>
        <p:nvSpPr>
          <p:cNvPr id="699" name="Google Shape;699;p34"/>
          <p:cNvSpPr txBox="1"/>
          <p:nvPr>
            <p:ph idx="8" type="subTitle"/>
          </p:nvPr>
        </p:nvSpPr>
        <p:spPr>
          <a:xfrm>
            <a:off x="3669638" y="1393398"/>
            <a:ext cx="19782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Game Situation Analysis</a:t>
            </a:r>
            <a:endParaRPr sz="2000"/>
          </a:p>
        </p:txBody>
      </p:sp>
      <p:sp>
        <p:nvSpPr>
          <p:cNvPr id="700" name="Google Shape;700;p34"/>
          <p:cNvSpPr txBox="1"/>
          <p:nvPr>
            <p:ph idx="9" type="subTitle"/>
          </p:nvPr>
        </p:nvSpPr>
        <p:spPr>
          <a:xfrm>
            <a:off x="6209397" y="1393398"/>
            <a:ext cx="1978200" cy="8004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000"/>
              <a:t>Injury </a:t>
            </a:r>
            <a:endParaRPr sz="2000"/>
          </a:p>
          <a:p>
            <a:pPr indent="0" lvl="0" marL="0" rtl="0" algn="ctr">
              <a:spcBef>
                <a:spcPts val="0"/>
              </a:spcBef>
              <a:spcAft>
                <a:spcPts val="0"/>
              </a:spcAft>
              <a:buNone/>
            </a:pPr>
            <a:r>
              <a:rPr lang="en" sz="2000"/>
              <a:t>Prevention</a:t>
            </a:r>
            <a:endParaRPr sz="2000"/>
          </a:p>
        </p:txBody>
      </p:sp>
      <p:sp>
        <p:nvSpPr>
          <p:cNvPr id="701" name="Google Shape;701;p34"/>
          <p:cNvSpPr txBox="1"/>
          <p:nvPr>
            <p:ph idx="13" type="subTitle"/>
          </p:nvPr>
        </p:nvSpPr>
        <p:spPr>
          <a:xfrm>
            <a:off x="952500" y="3654981"/>
            <a:ext cx="19782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Play </a:t>
            </a:r>
            <a:endParaRPr sz="2000"/>
          </a:p>
          <a:p>
            <a:pPr indent="0" lvl="0" marL="0" rtl="0" algn="ctr">
              <a:spcBef>
                <a:spcPts val="0"/>
              </a:spcBef>
              <a:spcAft>
                <a:spcPts val="0"/>
              </a:spcAft>
              <a:buNone/>
            </a:pPr>
            <a:r>
              <a:rPr lang="en" sz="2000"/>
              <a:t>Calling</a:t>
            </a:r>
            <a:endParaRPr sz="2000"/>
          </a:p>
        </p:txBody>
      </p:sp>
      <p:sp>
        <p:nvSpPr>
          <p:cNvPr id="702" name="Google Shape;702;p34"/>
          <p:cNvSpPr txBox="1"/>
          <p:nvPr>
            <p:ph idx="14" type="subTitle"/>
          </p:nvPr>
        </p:nvSpPr>
        <p:spPr>
          <a:xfrm>
            <a:off x="3669638" y="3654981"/>
            <a:ext cx="19782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Fan </a:t>
            </a:r>
            <a:endParaRPr sz="2000"/>
          </a:p>
          <a:p>
            <a:pPr indent="0" lvl="0" marL="0" rtl="0" algn="ctr">
              <a:spcBef>
                <a:spcPts val="0"/>
              </a:spcBef>
              <a:spcAft>
                <a:spcPts val="0"/>
              </a:spcAft>
              <a:buNone/>
            </a:pPr>
            <a:r>
              <a:rPr lang="en" sz="2000"/>
              <a:t>Engagement</a:t>
            </a:r>
            <a:endParaRPr sz="2000"/>
          </a:p>
        </p:txBody>
      </p:sp>
      <p:sp>
        <p:nvSpPr>
          <p:cNvPr id="703" name="Google Shape;703;p34"/>
          <p:cNvSpPr txBox="1"/>
          <p:nvPr>
            <p:ph idx="15" type="subTitle"/>
          </p:nvPr>
        </p:nvSpPr>
        <p:spPr>
          <a:xfrm>
            <a:off x="6209397" y="3654981"/>
            <a:ext cx="19782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Strategic Timeouts</a:t>
            </a:r>
            <a:endParaRPr sz="2000"/>
          </a:p>
        </p:txBody>
      </p:sp>
      <p:grpSp>
        <p:nvGrpSpPr>
          <p:cNvPr id="704" name="Google Shape;704;p34"/>
          <p:cNvGrpSpPr/>
          <p:nvPr/>
        </p:nvGrpSpPr>
        <p:grpSpPr>
          <a:xfrm rot="5400000">
            <a:off x="7773389" y="-62206"/>
            <a:ext cx="464602" cy="836620"/>
            <a:chOff x="2353250" y="238150"/>
            <a:chExt cx="2901950" cy="5228875"/>
          </a:xfrm>
        </p:grpSpPr>
        <p:sp>
          <p:nvSpPr>
            <p:cNvPr id="705" name="Google Shape;705;p34"/>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4"/>
          <p:cNvGrpSpPr/>
          <p:nvPr/>
        </p:nvGrpSpPr>
        <p:grpSpPr>
          <a:xfrm flipH="1" rot="-5400000">
            <a:off x="1082339" y="291744"/>
            <a:ext cx="323858" cy="583542"/>
            <a:chOff x="2353250" y="238150"/>
            <a:chExt cx="2901950" cy="5228875"/>
          </a:xfrm>
        </p:grpSpPr>
        <p:sp>
          <p:nvSpPr>
            <p:cNvPr id="713" name="Google Shape;713;p34"/>
            <p:cNvSpPr/>
            <p:nvPr/>
          </p:nvSpPr>
          <p:spPr>
            <a:xfrm>
              <a:off x="2353250" y="238150"/>
              <a:ext cx="2901950" cy="5228875"/>
            </a:xfrm>
            <a:custGeom>
              <a:rect b="b" l="l" r="r" t="t"/>
              <a:pathLst>
                <a:path extrusionOk="0" h="209155" w="116078">
                  <a:moveTo>
                    <a:pt x="66681" y="1"/>
                  </a:moveTo>
                  <a:cubicBezTo>
                    <a:pt x="62614" y="1"/>
                    <a:pt x="58522" y="1462"/>
                    <a:pt x="55261" y="4469"/>
                  </a:cubicBezTo>
                  <a:cubicBezTo>
                    <a:pt x="37726" y="20641"/>
                    <a:pt x="9034" y="53516"/>
                    <a:pt x="3535" y="99201"/>
                  </a:cubicBezTo>
                  <a:cubicBezTo>
                    <a:pt x="1" y="145082"/>
                    <a:pt x="21717" y="182924"/>
                    <a:pt x="35751" y="202214"/>
                  </a:cubicBezTo>
                  <a:cubicBezTo>
                    <a:pt x="39077" y="206783"/>
                    <a:pt x="44220" y="209155"/>
                    <a:pt x="49402" y="209155"/>
                  </a:cubicBezTo>
                  <a:cubicBezTo>
                    <a:pt x="53469" y="209155"/>
                    <a:pt x="57561" y="207693"/>
                    <a:pt x="60817" y="204686"/>
                  </a:cubicBezTo>
                  <a:cubicBezTo>
                    <a:pt x="78352" y="188503"/>
                    <a:pt x="107044" y="155640"/>
                    <a:pt x="112543" y="109955"/>
                  </a:cubicBezTo>
                  <a:cubicBezTo>
                    <a:pt x="116077" y="64062"/>
                    <a:pt x="94361" y="26232"/>
                    <a:pt x="80327" y="6941"/>
                  </a:cubicBezTo>
                  <a:cubicBezTo>
                    <a:pt x="77001" y="2372"/>
                    <a:pt x="71862" y="1"/>
                    <a:pt x="66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3203125" y="715175"/>
              <a:ext cx="1566050" cy="371400"/>
            </a:xfrm>
            <a:custGeom>
              <a:rect b="b" l="l" r="r" t="t"/>
              <a:pathLst>
                <a:path extrusionOk="0" h="14856" w="62642">
                  <a:moveTo>
                    <a:pt x="7104" y="1"/>
                  </a:moveTo>
                  <a:cubicBezTo>
                    <a:pt x="4759" y="2704"/>
                    <a:pt x="2368" y="5591"/>
                    <a:pt x="0" y="8687"/>
                  </a:cubicBezTo>
                  <a:lnTo>
                    <a:pt x="62642" y="14855"/>
                  </a:lnTo>
                  <a:cubicBezTo>
                    <a:pt x="60909" y="11367"/>
                    <a:pt x="59130" y="8075"/>
                    <a:pt x="57352" y="4956"/>
                  </a:cubicBezTo>
                  <a:lnTo>
                    <a:pt x="7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2722600" y="4357850"/>
              <a:ext cx="1848475" cy="415000"/>
            </a:xfrm>
            <a:custGeom>
              <a:rect b="b" l="l" r="r" t="t"/>
              <a:pathLst>
                <a:path extrusionOk="0" h="16600" w="73939">
                  <a:moveTo>
                    <a:pt x="0" y="0"/>
                  </a:moveTo>
                  <a:lnTo>
                    <a:pt x="0" y="0"/>
                  </a:lnTo>
                  <a:cubicBezTo>
                    <a:pt x="1514" y="3627"/>
                    <a:pt x="3108" y="7116"/>
                    <a:pt x="4748" y="10431"/>
                  </a:cubicBezTo>
                  <a:lnTo>
                    <a:pt x="67239" y="16599"/>
                  </a:lnTo>
                  <a:cubicBezTo>
                    <a:pt x="69503" y="13665"/>
                    <a:pt x="71744" y="10558"/>
                    <a:pt x="73939" y="7289"/>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3591250" y="1886975"/>
              <a:ext cx="426250" cy="1931475"/>
            </a:xfrm>
            <a:custGeom>
              <a:rect b="b" l="l" r="r" t="t"/>
              <a:pathLst>
                <a:path extrusionOk="0" h="77259" w="17050">
                  <a:moveTo>
                    <a:pt x="11820" y="1"/>
                  </a:moveTo>
                  <a:cubicBezTo>
                    <a:pt x="9305" y="1"/>
                    <a:pt x="7157" y="1917"/>
                    <a:pt x="6908" y="4474"/>
                  </a:cubicBezTo>
                  <a:lnTo>
                    <a:pt x="266" y="71805"/>
                  </a:lnTo>
                  <a:cubicBezTo>
                    <a:pt x="0" y="74531"/>
                    <a:pt x="1987" y="76957"/>
                    <a:pt x="4713" y="77234"/>
                  </a:cubicBezTo>
                  <a:cubicBezTo>
                    <a:pt x="4877" y="77250"/>
                    <a:pt x="5040" y="77258"/>
                    <a:pt x="5201" y="77258"/>
                  </a:cubicBezTo>
                  <a:cubicBezTo>
                    <a:pt x="7723" y="77258"/>
                    <a:pt x="9881" y="75349"/>
                    <a:pt x="10130" y="72787"/>
                  </a:cubicBezTo>
                  <a:lnTo>
                    <a:pt x="16772" y="5444"/>
                  </a:lnTo>
                  <a:cubicBezTo>
                    <a:pt x="17049" y="2718"/>
                    <a:pt x="15051" y="292"/>
                    <a:pt x="12325" y="26"/>
                  </a:cubicBezTo>
                  <a:cubicBezTo>
                    <a:pt x="12155" y="9"/>
                    <a:pt x="11987" y="1"/>
                    <a:pt x="11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3494775" y="2220000"/>
              <a:ext cx="714750" cy="292875"/>
            </a:xfrm>
            <a:custGeom>
              <a:rect b="b" l="l" r="r" t="t"/>
              <a:pathLst>
                <a:path extrusionOk="0" h="11715" w="28590">
                  <a:moveTo>
                    <a:pt x="5196" y="0"/>
                  </a:moveTo>
                  <a:cubicBezTo>
                    <a:pt x="2674" y="0"/>
                    <a:pt x="516" y="1909"/>
                    <a:pt x="267" y="4471"/>
                  </a:cubicBezTo>
                  <a:cubicBezTo>
                    <a:pt x="1" y="7197"/>
                    <a:pt x="1988" y="9623"/>
                    <a:pt x="4714" y="9889"/>
                  </a:cubicBezTo>
                  <a:lnTo>
                    <a:pt x="22907" y="11691"/>
                  </a:lnTo>
                  <a:cubicBezTo>
                    <a:pt x="23071" y="11707"/>
                    <a:pt x="23234" y="11714"/>
                    <a:pt x="23395" y="11714"/>
                  </a:cubicBezTo>
                  <a:cubicBezTo>
                    <a:pt x="25917" y="11714"/>
                    <a:pt x="28075" y="9805"/>
                    <a:pt x="28324" y="7243"/>
                  </a:cubicBezTo>
                  <a:cubicBezTo>
                    <a:pt x="28590" y="4517"/>
                    <a:pt x="26603" y="2092"/>
                    <a:pt x="23877" y="1814"/>
                  </a:cubicBezTo>
                  <a:lnTo>
                    <a:pt x="5684" y="24"/>
                  </a:lnTo>
                  <a:cubicBezTo>
                    <a:pt x="5520" y="8"/>
                    <a:pt x="5357"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3446850" y="2706250"/>
              <a:ext cx="714750" cy="292675"/>
            </a:xfrm>
            <a:custGeom>
              <a:rect b="b" l="l" r="r" t="t"/>
              <a:pathLst>
                <a:path extrusionOk="0" h="11707" w="28590">
                  <a:moveTo>
                    <a:pt x="5179" y="0"/>
                  </a:moveTo>
                  <a:cubicBezTo>
                    <a:pt x="2664" y="0"/>
                    <a:pt x="515" y="1917"/>
                    <a:pt x="266" y="4473"/>
                  </a:cubicBezTo>
                  <a:cubicBezTo>
                    <a:pt x="1" y="7199"/>
                    <a:pt x="1987" y="9625"/>
                    <a:pt x="4713" y="9891"/>
                  </a:cubicBezTo>
                  <a:lnTo>
                    <a:pt x="22906" y="11681"/>
                  </a:lnTo>
                  <a:cubicBezTo>
                    <a:pt x="23076" y="11698"/>
                    <a:pt x="23244" y="11707"/>
                    <a:pt x="23411" y="11707"/>
                  </a:cubicBezTo>
                  <a:cubicBezTo>
                    <a:pt x="25926" y="11707"/>
                    <a:pt x="28075" y="9790"/>
                    <a:pt x="28324" y="7234"/>
                  </a:cubicBezTo>
                  <a:cubicBezTo>
                    <a:pt x="28589" y="4508"/>
                    <a:pt x="26603" y="2082"/>
                    <a:pt x="23877" y="1816"/>
                  </a:cubicBezTo>
                  <a:lnTo>
                    <a:pt x="5684" y="26"/>
                  </a:lnTo>
                  <a:cubicBezTo>
                    <a:pt x="5514" y="9"/>
                    <a:pt x="5346"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3398925" y="3192300"/>
              <a:ext cx="714725" cy="292900"/>
            </a:xfrm>
            <a:custGeom>
              <a:rect b="b" l="l" r="r" t="t"/>
              <a:pathLst>
                <a:path extrusionOk="0" h="11716" w="28589">
                  <a:moveTo>
                    <a:pt x="5195" y="1"/>
                  </a:moveTo>
                  <a:cubicBezTo>
                    <a:pt x="2673" y="1"/>
                    <a:pt x="515" y="1910"/>
                    <a:pt x="266" y="4472"/>
                  </a:cubicBezTo>
                  <a:cubicBezTo>
                    <a:pt x="0" y="7198"/>
                    <a:pt x="1987" y="9624"/>
                    <a:pt x="4713" y="9901"/>
                  </a:cubicBezTo>
                  <a:lnTo>
                    <a:pt x="22906" y="11691"/>
                  </a:lnTo>
                  <a:cubicBezTo>
                    <a:pt x="23070" y="11707"/>
                    <a:pt x="23233" y="11715"/>
                    <a:pt x="23394" y="11715"/>
                  </a:cubicBezTo>
                  <a:cubicBezTo>
                    <a:pt x="25916" y="11715"/>
                    <a:pt x="28074" y="9806"/>
                    <a:pt x="28323" y="7244"/>
                  </a:cubicBezTo>
                  <a:cubicBezTo>
                    <a:pt x="28589" y="4518"/>
                    <a:pt x="26602" y="2092"/>
                    <a:pt x="23876" y="1827"/>
                  </a:cubicBezTo>
                  <a:lnTo>
                    <a:pt x="5683" y="25"/>
                  </a:lnTo>
                  <a:cubicBezTo>
                    <a:pt x="5519" y="9"/>
                    <a:pt x="535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1" name="Google Shape;721;p34"/>
          <p:cNvSpPr txBox="1"/>
          <p:nvPr>
            <p:ph idx="13" type="subTitle"/>
          </p:nvPr>
        </p:nvSpPr>
        <p:spPr>
          <a:xfrm>
            <a:off x="952500" y="2523448"/>
            <a:ext cx="1978200" cy="77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Substitution Strategies</a:t>
            </a:r>
            <a:endParaRPr sz="2000"/>
          </a:p>
        </p:txBody>
      </p:sp>
      <p:sp>
        <p:nvSpPr>
          <p:cNvPr id="722" name="Google Shape;722;p34"/>
          <p:cNvSpPr txBox="1"/>
          <p:nvPr>
            <p:ph idx="14" type="subTitle"/>
          </p:nvPr>
        </p:nvSpPr>
        <p:spPr>
          <a:xfrm>
            <a:off x="3669638" y="2523448"/>
            <a:ext cx="1978200" cy="77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Pitch </a:t>
            </a:r>
            <a:endParaRPr sz="2000"/>
          </a:p>
          <a:p>
            <a:pPr indent="0" lvl="0" marL="0" rtl="0" algn="ctr">
              <a:spcBef>
                <a:spcPts val="0"/>
              </a:spcBef>
              <a:spcAft>
                <a:spcPts val="0"/>
              </a:spcAft>
              <a:buNone/>
            </a:pPr>
            <a:r>
              <a:rPr lang="en" sz="2000"/>
              <a:t>Selection</a:t>
            </a:r>
            <a:endParaRPr sz="2000"/>
          </a:p>
        </p:txBody>
      </p:sp>
      <p:sp>
        <p:nvSpPr>
          <p:cNvPr id="723" name="Google Shape;723;p34"/>
          <p:cNvSpPr txBox="1"/>
          <p:nvPr>
            <p:ph idx="15" type="subTitle"/>
          </p:nvPr>
        </p:nvSpPr>
        <p:spPr>
          <a:xfrm>
            <a:off x="6209397" y="2523448"/>
            <a:ext cx="1978200" cy="77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Situational Awareness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5"/>
          <p:cNvSpPr txBox="1"/>
          <p:nvPr/>
        </p:nvSpPr>
        <p:spPr>
          <a:xfrm>
            <a:off x="725663" y="3428000"/>
            <a:ext cx="214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rPr>
              <a:t>Thomas Tuchel, </a:t>
            </a:r>
            <a:endParaRPr b="1">
              <a:solidFill>
                <a:schemeClr val="accent4"/>
              </a:solidFill>
            </a:endParaRPr>
          </a:p>
          <a:p>
            <a:pPr indent="0" lvl="0" marL="0" rtl="0" algn="l">
              <a:spcBef>
                <a:spcPts val="0"/>
              </a:spcBef>
              <a:spcAft>
                <a:spcPts val="0"/>
              </a:spcAft>
              <a:buNone/>
            </a:pPr>
            <a:r>
              <a:rPr i="1" lang="en">
                <a:solidFill>
                  <a:schemeClr val="dk1"/>
                </a:solidFill>
              </a:rPr>
              <a:t>Former Chelsea Football Club Manager</a:t>
            </a:r>
            <a:endParaRPr i="1">
              <a:solidFill>
                <a:schemeClr val="dk1"/>
              </a:solidFill>
            </a:endParaRPr>
          </a:p>
        </p:txBody>
      </p:sp>
      <p:sp>
        <p:nvSpPr>
          <p:cNvPr id="729" name="Google Shape;729;p35"/>
          <p:cNvSpPr txBox="1"/>
          <p:nvPr/>
        </p:nvSpPr>
        <p:spPr>
          <a:xfrm>
            <a:off x="6808588" y="3427975"/>
            <a:ext cx="190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rPr>
              <a:t>Kepa Arrizabalaga</a:t>
            </a:r>
            <a:r>
              <a:rPr b="1" lang="en">
                <a:solidFill>
                  <a:schemeClr val="accent4"/>
                </a:solidFill>
              </a:rPr>
              <a:t>, </a:t>
            </a:r>
            <a:endParaRPr b="1">
              <a:solidFill>
                <a:schemeClr val="accent4"/>
              </a:solidFill>
            </a:endParaRPr>
          </a:p>
          <a:p>
            <a:pPr indent="0" lvl="0" marL="0" rtl="0" algn="l">
              <a:spcBef>
                <a:spcPts val="0"/>
              </a:spcBef>
              <a:spcAft>
                <a:spcPts val="0"/>
              </a:spcAft>
              <a:buNone/>
            </a:pPr>
            <a:r>
              <a:rPr i="1" lang="en">
                <a:solidFill>
                  <a:schemeClr val="dk1"/>
                </a:solidFill>
              </a:rPr>
              <a:t>Chelsea Football Club Goalkeeper </a:t>
            </a:r>
            <a:endParaRPr i="1">
              <a:solidFill>
                <a:schemeClr val="dk1"/>
              </a:solidFill>
            </a:endParaRPr>
          </a:p>
        </p:txBody>
      </p:sp>
      <p:sp>
        <p:nvSpPr>
          <p:cNvPr id="730" name="Google Shape;73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35"/>
          <p:cNvPicPr preferRelativeResize="0"/>
          <p:nvPr/>
        </p:nvPicPr>
        <p:blipFill>
          <a:blip r:embed="rId3">
            <a:alphaModFix/>
          </a:blip>
          <a:stretch>
            <a:fillRect/>
          </a:stretch>
        </p:blipFill>
        <p:spPr>
          <a:xfrm>
            <a:off x="803112" y="1314400"/>
            <a:ext cx="1409050" cy="2113601"/>
          </a:xfrm>
          <a:prstGeom prst="rect">
            <a:avLst/>
          </a:prstGeom>
          <a:noFill/>
          <a:ln>
            <a:noFill/>
          </a:ln>
        </p:spPr>
      </p:pic>
      <p:pic>
        <p:nvPicPr>
          <p:cNvPr id="732" name="Google Shape;732;p35"/>
          <p:cNvPicPr preferRelativeResize="0"/>
          <p:nvPr/>
        </p:nvPicPr>
        <p:blipFill rotWithShape="1">
          <a:blip r:embed="rId4">
            <a:alphaModFix/>
          </a:blip>
          <a:srcRect b="0" l="31236" r="31236" t="0"/>
          <a:stretch/>
        </p:blipFill>
        <p:spPr>
          <a:xfrm>
            <a:off x="6877037" y="1314400"/>
            <a:ext cx="1409049" cy="2113574"/>
          </a:xfrm>
          <a:prstGeom prst="rect">
            <a:avLst/>
          </a:prstGeom>
          <a:noFill/>
          <a:ln>
            <a:noFill/>
          </a:ln>
        </p:spPr>
      </p:pic>
      <p:sp>
        <p:nvSpPr>
          <p:cNvPr id="733" name="Google Shape;733;p35"/>
          <p:cNvSpPr txBox="1"/>
          <p:nvPr/>
        </p:nvSpPr>
        <p:spPr>
          <a:xfrm>
            <a:off x="2545700" y="1646275"/>
            <a:ext cx="39978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2100">
                <a:solidFill>
                  <a:schemeClr val="accent4"/>
                </a:solidFill>
              </a:rPr>
              <a:t>“ </a:t>
            </a:r>
            <a:r>
              <a:rPr lang="en" sz="2100">
                <a:solidFill>
                  <a:schemeClr val="dk1"/>
                </a:solidFill>
              </a:rPr>
              <a:t>So we had some statistics, we were well prepared, that Kepa is the best in percentage in saving penalties. </a:t>
            </a:r>
            <a:r>
              <a:rPr b="1" i="1" lang="en" sz="2100">
                <a:solidFill>
                  <a:schemeClr val="accent4"/>
                </a:solidFill>
              </a:rPr>
              <a:t>”</a:t>
            </a:r>
            <a:endParaRPr sz="2100">
              <a:solidFill>
                <a:schemeClr val="dk1"/>
              </a:solidFill>
            </a:endParaRPr>
          </a:p>
        </p:txBody>
      </p:sp>
      <p:sp>
        <p:nvSpPr>
          <p:cNvPr id="734" name="Google Shape;734;p35"/>
          <p:cNvSpPr txBox="1"/>
          <p:nvPr/>
        </p:nvSpPr>
        <p:spPr>
          <a:xfrm>
            <a:off x="3044600" y="3497200"/>
            <a:ext cx="3000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2100">
                <a:solidFill>
                  <a:schemeClr val="accent4"/>
                </a:solidFill>
              </a:rPr>
              <a:t>Kepa saved two penalties! </a:t>
            </a:r>
            <a:endParaRPr b="1" i="1" sz="2100">
              <a:solidFill>
                <a:schemeClr val="accent4"/>
              </a:solidFill>
            </a:endParaRPr>
          </a:p>
        </p:txBody>
      </p:sp>
      <p:sp>
        <p:nvSpPr>
          <p:cNvPr id="735" name="Google Shape;735;p35"/>
          <p:cNvSpPr txBox="1"/>
          <p:nvPr/>
        </p:nvSpPr>
        <p:spPr>
          <a:xfrm>
            <a:off x="2573112" y="612550"/>
            <a:ext cx="39978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2100">
                <a:solidFill>
                  <a:schemeClr val="accent4"/>
                </a:solidFill>
              </a:rPr>
              <a:t>Example</a:t>
            </a:r>
            <a:endParaRPr sz="2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etitive Sport Meeting by Slidesgo">
  <a:themeElements>
    <a:clrScheme name="Simple Light">
      <a:dk1>
        <a:srgbClr val="FFFFFF"/>
      </a:dk1>
      <a:lt1>
        <a:srgbClr val="360047"/>
      </a:lt1>
      <a:dk2>
        <a:srgbClr val="511D61"/>
      </a:dk2>
      <a:lt2>
        <a:srgbClr val="750F94"/>
      </a:lt2>
      <a:accent1>
        <a:srgbClr val="D5CAF7"/>
      </a:accent1>
      <a:accent2>
        <a:srgbClr val="000000"/>
      </a:accent2>
      <a:accent3>
        <a:srgbClr val="D9D9D9"/>
      </a:accent3>
      <a:accent4>
        <a:srgbClr val="00FF73"/>
      </a:accent4>
      <a:accent5>
        <a:srgbClr val="12D277"/>
      </a:accent5>
      <a:accent6>
        <a:srgbClr val="EF7D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